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3.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48" r:id="rId5"/>
  </p:sldMasterIdLst>
  <p:notesMasterIdLst>
    <p:notesMasterId r:id="rId74"/>
  </p:notesMasterIdLst>
  <p:sldIdLst>
    <p:sldId id="273" r:id="rId6"/>
    <p:sldId id="3702" r:id="rId7"/>
    <p:sldId id="10126" r:id="rId8"/>
    <p:sldId id="10125" r:id="rId9"/>
    <p:sldId id="287" r:id="rId10"/>
    <p:sldId id="10124" r:id="rId11"/>
    <p:sldId id="289" r:id="rId12"/>
    <p:sldId id="3679" r:id="rId13"/>
    <p:sldId id="3704" r:id="rId14"/>
    <p:sldId id="10115" r:id="rId15"/>
    <p:sldId id="304" r:id="rId16"/>
    <p:sldId id="10116" r:id="rId17"/>
    <p:sldId id="270" r:id="rId18"/>
    <p:sldId id="3706" r:id="rId19"/>
    <p:sldId id="3707" r:id="rId20"/>
    <p:sldId id="3708" r:id="rId21"/>
    <p:sldId id="3709" r:id="rId22"/>
    <p:sldId id="3710" r:id="rId23"/>
    <p:sldId id="3711" r:id="rId24"/>
    <p:sldId id="3712" r:id="rId25"/>
    <p:sldId id="3714" r:id="rId26"/>
    <p:sldId id="3715" r:id="rId27"/>
    <p:sldId id="3716" r:id="rId28"/>
    <p:sldId id="3713" r:id="rId29"/>
    <p:sldId id="348" r:id="rId30"/>
    <p:sldId id="10119" r:id="rId31"/>
    <p:sldId id="927" r:id="rId32"/>
    <p:sldId id="930" r:id="rId33"/>
    <p:sldId id="420" r:id="rId34"/>
    <p:sldId id="10114" r:id="rId35"/>
    <p:sldId id="10113" r:id="rId36"/>
    <p:sldId id="316" r:id="rId37"/>
    <p:sldId id="10123" r:id="rId38"/>
    <p:sldId id="309" r:id="rId39"/>
    <p:sldId id="310" r:id="rId40"/>
    <p:sldId id="311" r:id="rId41"/>
    <p:sldId id="285" r:id="rId42"/>
    <p:sldId id="10129" r:id="rId43"/>
    <p:sldId id="10127" r:id="rId44"/>
    <p:sldId id="10130" r:id="rId45"/>
    <p:sldId id="10128" r:id="rId46"/>
    <p:sldId id="10133" r:id="rId47"/>
    <p:sldId id="10134" r:id="rId48"/>
    <p:sldId id="318" r:id="rId49"/>
    <p:sldId id="10120" r:id="rId50"/>
    <p:sldId id="288" r:id="rId51"/>
    <p:sldId id="312" r:id="rId52"/>
    <p:sldId id="10121" r:id="rId53"/>
    <p:sldId id="317" r:id="rId54"/>
    <p:sldId id="10122" r:id="rId55"/>
    <p:sldId id="319" r:id="rId56"/>
    <p:sldId id="320" r:id="rId57"/>
    <p:sldId id="321" r:id="rId58"/>
    <p:sldId id="322" r:id="rId59"/>
    <p:sldId id="323" r:id="rId60"/>
    <p:sldId id="324" r:id="rId61"/>
    <p:sldId id="325" r:id="rId62"/>
    <p:sldId id="3721" r:id="rId63"/>
    <p:sldId id="3722" r:id="rId64"/>
    <p:sldId id="3723" r:id="rId65"/>
    <p:sldId id="398" r:id="rId66"/>
    <p:sldId id="401" r:id="rId67"/>
    <p:sldId id="3724" r:id="rId68"/>
    <p:sldId id="10117" r:id="rId69"/>
    <p:sldId id="3718" r:id="rId70"/>
    <p:sldId id="284" r:id="rId71"/>
    <p:sldId id="1660" r:id="rId72"/>
    <p:sldId id="3698"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97AD4F-80EE-E947-9F8A-730CC2A436A2}">
          <p14:sldIdLst>
            <p14:sldId id="273"/>
            <p14:sldId id="3702"/>
            <p14:sldId id="10126"/>
            <p14:sldId id="10125"/>
            <p14:sldId id="287"/>
            <p14:sldId id="10124"/>
            <p14:sldId id="289"/>
            <p14:sldId id="3679"/>
            <p14:sldId id="3704"/>
            <p14:sldId id="10115"/>
            <p14:sldId id="304"/>
            <p14:sldId id="10116"/>
            <p14:sldId id="270"/>
            <p14:sldId id="3706"/>
            <p14:sldId id="3707"/>
            <p14:sldId id="3708"/>
            <p14:sldId id="3709"/>
            <p14:sldId id="3710"/>
            <p14:sldId id="3711"/>
            <p14:sldId id="3712"/>
            <p14:sldId id="3714"/>
            <p14:sldId id="3715"/>
            <p14:sldId id="3716"/>
            <p14:sldId id="3713"/>
            <p14:sldId id="348"/>
            <p14:sldId id="10119"/>
            <p14:sldId id="927"/>
            <p14:sldId id="930"/>
            <p14:sldId id="420"/>
            <p14:sldId id="10114"/>
          </p14:sldIdLst>
        </p14:section>
        <p14:section name="Legal Requirements" id="{6DA48E23-7328-E241-941B-BC04AFD71E9F}">
          <p14:sldIdLst>
            <p14:sldId id="10113"/>
            <p14:sldId id="316"/>
            <p14:sldId id="10123"/>
            <p14:sldId id="309"/>
            <p14:sldId id="310"/>
            <p14:sldId id="311"/>
            <p14:sldId id="285"/>
            <p14:sldId id="10129"/>
            <p14:sldId id="10127"/>
            <p14:sldId id="10130"/>
            <p14:sldId id="10128"/>
            <p14:sldId id="10133"/>
            <p14:sldId id="10134"/>
            <p14:sldId id="318"/>
          </p14:sldIdLst>
        </p14:section>
        <p14:section name="Dig vs E-sig" id="{E9DCC316-F2B8-664B-8FE8-49601925A899}">
          <p14:sldIdLst>
            <p14:sldId id="10120"/>
            <p14:sldId id="288"/>
            <p14:sldId id="312"/>
            <p14:sldId id="10121"/>
            <p14:sldId id="317"/>
            <p14:sldId id="10122"/>
            <p14:sldId id="319"/>
            <p14:sldId id="320"/>
            <p14:sldId id="321"/>
            <p14:sldId id="322"/>
            <p14:sldId id="323"/>
            <p14:sldId id="324"/>
            <p14:sldId id="325"/>
          </p14:sldIdLst>
        </p14:section>
        <p14:section name="Sign Product Family" id="{5CF0852D-5E8A-AB4D-8F5A-1888027A01A4}">
          <p14:sldIdLst>
            <p14:sldId id="3721"/>
            <p14:sldId id="3722"/>
            <p14:sldId id="3723"/>
            <p14:sldId id="398"/>
            <p14:sldId id="401"/>
            <p14:sldId id="3724"/>
            <p14:sldId id="10117"/>
            <p14:sldId id="3718"/>
          </p14:sldIdLst>
        </p14:section>
        <p14:section name="Partner Benefits" id="{CC28D4F1-47A4-B048-AF26-4BDBC4757EC4}">
          <p14:sldIdLst>
            <p14:sldId id="284"/>
            <p14:sldId id="1660"/>
            <p14:sldId id="369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 Thompson" initials="DT" lastIdx="8" clrIdx="0">
    <p:extLst>
      <p:ext uri="{19B8F6BF-5375-455C-9EA6-DF929625EA0E}">
        <p15:presenceInfo xmlns:p15="http://schemas.microsoft.com/office/powerpoint/2012/main" userId="S::dthompso@adobe.com::71ec7aad-61e7-49ad-a7d9-e8a3eefd4dbb" providerId="AD"/>
      </p:ext>
    </p:extLst>
  </p:cmAuthor>
  <p:cmAuthor id="2" name="Lisa Niday" initials="LN" lastIdx="5" clrIdx="1">
    <p:extLst>
      <p:ext uri="{19B8F6BF-5375-455C-9EA6-DF929625EA0E}">
        <p15:presenceInfo xmlns:p15="http://schemas.microsoft.com/office/powerpoint/2012/main" userId="S::lforrest@adobe.com::8bc79c4b-2dfa-4391-9eb5-a499be4f75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973"/>
  </p:normalViewPr>
  <p:slideViewPr>
    <p:cSldViewPr snapToGrid="0">
      <p:cViewPr varScale="1">
        <p:scale>
          <a:sx n="90" d="100"/>
          <a:sy n="90" d="100"/>
        </p:scale>
        <p:origin x="768" y="192"/>
      </p:cViewPr>
      <p:guideLst/>
    </p:cSldViewPr>
  </p:slideViewPr>
  <p:notesTextViewPr>
    <p:cViewPr>
      <p:scale>
        <a:sx n="1" d="1"/>
        <a:sy n="1" d="1"/>
      </p:scale>
      <p:origin x="0" y="-568"/>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accent2"/>
              </a:solidFill>
              <a:ln w="19050">
                <a:solidFill>
                  <a:schemeClr val="accent2">
                    <a:lumMod val="75000"/>
                  </a:schemeClr>
                </a:solidFill>
              </a:ln>
              <a:effectLst/>
            </c:spPr>
            <c:extLst>
              <c:ext xmlns:c16="http://schemas.microsoft.com/office/drawing/2014/chart" uri="{C3380CC4-5D6E-409C-BE32-E72D297353CC}">
                <c16:uniqueId val="{00000001-E854-4C8C-9B7E-FB4B5E042876}"/>
              </c:ext>
            </c:extLst>
          </c:dPt>
          <c:dPt>
            <c:idx val="1"/>
            <c:bubble3D val="0"/>
            <c:spPr>
              <a:noFill/>
              <a:ln w="19050">
                <a:solidFill>
                  <a:schemeClr val="bg1">
                    <a:lumMod val="65000"/>
                  </a:schemeClr>
                </a:solidFill>
              </a:ln>
              <a:effectLst/>
            </c:spPr>
            <c:extLst>
              <c:ext xmlns:c16="http://schemas.microsoft.com/office/drawing/2014/chart" uri="{C3380CC4-5D6E-409C-BE32-E72D297353CC}">
                <c16:uniqueId val="{00000002-E854-4C8C-9B7E-FB4B5E0428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A3-4E79-AD91-15D80A3DEA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A3-4E79-AD91-15D80A3DEAAA}"/>
              </c:ext>
            </c:extLst>
          </c:dPt>
          <c:cat>
            <c:numRef>
              <c:f>Sheet1!$A$2:$A$5</c:f>
              <c:numCache>
                <c:formatCode>General</c:formatCode>
                <c:ptCount val="4"/>
              </c:numCache>
            </c:numRef>
          </c:cat>
          <c:val>
            <c:numRef>
              <c:f>Sheet1!$B$2:$B$5</c:f>
              <c:numCache>
                <c:formatCode>General</c:formatCode>
                <c:ptCount val="4"/>
                <c:pt idx="0">
                  <c:v>30</c:v>
                </c:pt>
                <c:pt idx="1">
                  <c:v>70</c:v>
                </c:pt>
              </c:numCache>
            </c:numRef>
          </c:val>
          <c:extLst>
            <c:ext xmlns:c16="http://schemas.microsoft.com/office/drawing/2014/chart" uri="{C3380CC4-5D6E-409C-BE32-E72D297353CC}">
              <c16:uniqueId val="{00000000-E854-4C8C-9B7E-FB4B5E042876}"/>
            </c:ext>
          </c:extLst>
        </c:ser>
        <c:dLbls>
          <c:showLegendKey val="0"/>
          <c:showVal val="0"/>
          <c:showCatName val="0"/>
          <c:showSerName val="0"/>
          <c:showPercent val="0"/>
          <c:showBubbleSize val="0"/>
          <c:showLeaderLines val="1"/>
        </c:dLbls>
        <c:firstSliceAng val="0"/>
        <c:holeSize val="8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accent2"/>
              </a:solidFill>
              <a:ln w="19050">
                <a:solidFill>
                  <a:schemeClr val="accent2">
                    <a:lumMod val="75000"/>
                  </a:schemeClr>
                </a:solidFill>
              </a:ln>
              <a:effectLst/>
            </c:spPr>
            <c:extLst>
              <c:ext xmlns:c16="http://schemas.microsoft.com/office/drawing/2014/chart" uri="{C3380CC4-5D6E-409C-BE32-E72D297353CC}">
                <c16:uniqueId val="{00000001-E854-4C8C-9B7E-FB4B5E042876}"/>
              </c:ext>
            </c:extLst>
          </c:dPt>
          <c:dPt>
            <c:idx val="1"/>
            <c:bubble3D val="0"/>
            <c:spPr>
              <a:noFill/>
              <a:ln w="19050">
                <a:solidFill>
                  <a:schemeClr val="bg1">
                    <a:lumMod val="65000"/>
                  </a:schemeClr>
                </a:solidFill>
              </a:ln>
              <a:effectLst/>
            </c:spPr>
            <c:extLst>
              <c:ext xmlns:c16="http://schemas.microsoft.com/office/drawing/2014/chart" uri="{C3380CC4-5D6E-409C-BE32-E72D297353CC}">
                <c16:uniqueId val="{00000002-E854-4C8C-9B7E-FB4B5E0428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C4C-43AE-852B-5C5D5B9416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C4C-43AE-852B-5C5D5B941664}"/>
              </c:ext>
            </c:extLst>
          </c:dPt>
          <c:cat>
            <c:numRef>
              <c:f>Sheet1!$A$2:$A$5</c:f>
              <c:numCache>
                <c:formatCode>General</c:formatCode>
                <c:ptCount val="4"/>
              </c:numCache>
            </c:numRef>
          </c:cat>
          <c:val>
            <c:numRef>
              <c:f>Sheet1!$B$2:$B$5</c:f>
              <c:numCache>
                <c:formatCode>General</c:formatCode>
                <c:ptCount val="4"/>
                <c:pt idx="0">
                  <c:v>33</c:v>
                </c:pt>
                <c:pt idx="1">
                  <c:v>67</c:v>
                </c:pt>
              </c:numCache>
            </c:numRef>
          </c:val>
          <c:extLst>
            <c:ext xmlns:c16="http://schemas.microsoft.com/office/drawing/2014/chart" uri="{C3380CC4-5D6E-409C-BE32-E72D297353CC}">
              <c16:uniqueId val="{00000000-E854-4C8C-9B7E-FB4B5E042876}"/>
            </c:ext>
          </c:extLst>
        </c:ser>
        <c:dLbls>
          <c:showLegendKey val="0"/>
          <c:showVal val="0"/>
          <c:showCatName val="0"/>
          <c:showSerName val="0"/>
          <c:showPercent val="0"/>
          <c:showBubbleSize val="0"/>
          <c:showLeaderLines val="1"/>
        </c:dLbls>
        <c:firstSliceAng val="0"/>
        <c:holeSize val="8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accent2"/>
              </a:solidFill>
              <a:ln w="19050">
                <a:solidFill>
                  <a:schemeClr val="accent2">
                    <a:lumMod val="75000"/>
                  </a:schemeClr>
                </a:solidFill>
              </a:ln>
              <a:effectLst/>
            </c:spPr>
            <c:extLst>
              <c:ext xmlns:c16="http://schemas.microsoft.com/office/drawing/2014/chart" uri="{C3380CC4-5D6E-409C-BE32-E72D297353CC}">
                <c16:uniqueId val="{00000001-E854-4C8C-9B7E-FB4B5E042876}"/>
              </c:ext>
            </c:extLst>
          </c:dPt>
          <c:dPt>
            <c:idx val="1"/>
            <c:bubble3D val="0"/>
            <c:spPr>
              <a:noFill/>
              <a:ln w="19050">
                <a:solidFill>
                  <a:schemeClr val="bg1">
                    <a:lumMod val="65000"/>
                  </a:schemeClr>
                </a:solidFill>
              </a:ln>
              <a:effectLst/>
            </c:spPr>
            <c:extLst>
              <c:ext xmlns:c16="http://schemas.microsoft.com/office/drawing/2014/chart" uri="{C3380CC4-5D6E-409C-BE32-E72D297353CC}">
                <c16:uniqueId val="{00000002-E854-4C8C-9B7E-FB4B5E04287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C4C-43AE-852B-5C5D5B9416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C4C-43AE-852B-5C5D5B941664}"/>
              </c:ext>
            </c:extLst>
          </c:dPt>
          <c:cat>
            <c:numRef>
              <c:f>Sheet1!$A$2:$A$5</c:f>
              <c:numCache>
                <c:formatCode>General</c:formatCode>
                <c:ptCount val="4"/>
              </c:numCache>
            </c:numRef>
          </c:cat>
          <c:val>
            <c:numRef>
              <c:f>Sheet1!$B$2:$B$5</c:f>
              <c:numCache>
                <c:formatCode>General</c:formatCode>
                <c:ptCount val="4"/>
                <c:pt idx="0">
                  <c:v>63</c:v>
                </c:pt>
                <c:pt idx="1">
                  <c:v>37</c:v>
                </c:pt>
              </c:numCache>
            </c:numRef>
          </c:val>
          <c:extLst>
            <c:ext xmlns:c16="http://schemas.microsoft.com/office/drawing/2014/chart" uri="{C3380CC4-5D6E-409C-BE32-E72D297353CC}">
              <c16:uniqueId val="{00000000-E854-4C8C-9B7E-FB4B5E042876}"/>
            </c:ext>
          </c:extLst>
        </c:ser>
        <c:dLbls>
          <c:showLegendKey val="0"/>
          <c:showVal val="0"/>
          <c:showCatName val="0"/>
          <c:showSerName val="0"/>
          <c:showPercent val="0"/>
          <c:showBubbleSize val="0"/>
          <c:showLeaderLines val="1"/>
        </c:dLbls>
        <c:firstSliceAng val="0"/>
        <c:holeSize val="87"/>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1-14T22:00:57.589" idx="1">
    <p:pos x="2341" y="353"/>
    <p:text>Other integrations too. there's a great slide that we use for all teh MSFT integrsations that would work great at the end of these slides. 
</p:text>
    <p:extLst>
      <p:ext uri="{C676402C-5697-4E1C-873F-D02D1690AC5C}">
        <p15:threadingInfo xmlns:p15="http://schemas.microsoft.com/office/powerpoint/2012/main" timeZoneBias="480"/>
      </p:ext>
    </p:extLst>
  </p:cm>
  <p:cm authorId="2" dt="2020-01-16T11:15:08.452" idx="2">
    <p:pos x="2341" y="449"/>
    <p:text>Doug the Office 355 is included in all versions of Sign and therefore we call it out separately. I have added the Microsoft specific with the integrations.</p:text>
    <p:extLst>
      <p:ext uri="{C676402C-5697-4E1C-873F-D02D1690AC5C}">
        <p15:threadingInfo xmlns:p15="http://schemas.microsoft.com/office/powerpoint/2012/main" timeZoneBias="42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1-14T22:01:45.386" idx="2">
    <p:pos x="10" y="10"/>
    <p:text>There's an updated integration slide for thsi one too. Bert or Kimebrly have it. 
</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1-14T22:02:40.667" idx="3">
    <p:pos x="10" y="10"/>
    <p:text>Some of these are dated. Where's service now. Update to Berts slide
</p:text>
    <p:extLst>
      <p:ext uri="{C676402C-5697-4E1C-873F-D02D1690AC5C}">
        <p15:threadingInfo xmlns:p15="http://schemas.microsoft.com/office/powerpoint/2012/main" timeZoneBias="480"/>
      </p:ext>
    </p:extLst>
  </p:cm>
  <p:cm authorId="2" dt="2020-01-16T11:13:26.818" idx="1">
    <p:pos x="10" y="106"/>
    <p:text>I took this right out of the customer facing presentation on Sign, where would I find Bert's slide?</p:text>
    <p:extLst>
      <p:ext uri="{C676402C-5697-4E1C-873F-D02D1690AC5C}">
        <p15:threadingInfo xmlns:p15="http://schemas.microsoft.com/office/powerpoint/2012/main" timeZoneBias="420">
          <p15:parentCm authorId="1" idx="3"/>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1-14T22:05:15.809" idx="8">
    <p:pos x="10" y="10"/>
    <p:text>Just check to make sure you have the most up to date based on Kimberly
's SLC slide deck
</p:text>
    <p:extLst>
      <p:ext uri="{C676402C-5697-4E1C-873F-D02D1690AC5C}">
        <p15:threadingInfo xmlns:p15="http://schemas.microsoft.com/office/powerpoint/2012/main" timeZoneBias="480"/>
      </p:ext>
    </p:extLst>
  </p:cm>
  <p:cm authorId="2" dt="2020-01-16T11:27:04.438" idx="5">
    <p:pos x="10" y="106"/>
    <p:text>This is from her deck and I asked her to verify it was correct. It is not promo, it mirrors  the current Acrobat deal reg of 30% for 10+ seats</p:text>
    <p:extLst>
      <p:ext uri="{C676402C-5697-4E1C-873F-D02D1690AC5C}">
        <p15:threadingInfo xmlns:p15="http://schemas.microsoft.com/office/powerpoint/2012/main" timeZoneBias="420">
          <p15:parentCm authorId="1" idx="8"/>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DA6EC-726D-CD45-8826-9FD51165B679}" type="doc">
      <dgm:prSet loTypeId="urn:microsoft.com/office/officeart/2005/8/layout/vList2" loCatId="" qsTypeId="urn:microsoft.com/office/officeart/2005/8/quickstyle/simple1" qsCatId="simple" csTypeId="urn:microsoft.com/office/officeart/2005/8/colors/accent1_2" csCatId="accent1" phldr="1"/>
      <dgm:spPr/>
    </dgm:pt>
    <dgm:pt modelId="{7781DA8C-43A6-9244-8CBB-7CAFCBE6C9BE}">
      <dgm:prSet phldrT="[Text]"/>
      <dgm:spPr>
        <a:solidFill>
          <a:srgbClr val="FF0000"/>
        </a:solidFill>
      </dgm:spPr>
      <dgm:t>
        <a:bodyPr/>
        <a:lstStyle/>
        <a:p>
          <a:pPr algn="ctr"/>
          <a:r>
            <a:rPr lang="en-US"/>
            <a:t>CRM</a:t>
          </a:r>
        </a:p>
      </dgm:t>
    </dgm:pt>
    <dgm:pt modelId="{AE08F967-103B-D044-93D3-5EFEB8B8BFE9}" type="parTrans" cxnId="{7AE22540-3203-8B48-BDEC-58B875F4209A}">
      <dgm:prSet/>
      <dgm:spPr/>
      <dgm:t>
        <a:bodyPr/>
        <a:lstStyle/>
        <a:p>
          <a:endParaRPr lang="en-US"/>
        </a:p>
      </dgm:t>
    </dgm:pt>
    <dgm:pt modelId="{A407759B-AE71-A640-8EDE-B68A88FCFA22}" type="sibTrans" cxnId="{7AE22540-3203-8B48-BDEC-58B875F4209A}">
      <dgm:prSet/>
      <dgm:spPr/>
      <dgm:t>
        <a:bodyPr/>
        <a:lstStyle/>
        <a:p>
          <a:endParaRPr lang="en-US"/>
        </a:p>
      </dgm:t>
    </dgm:pt>
    <dgm:pt modelId="{4CB24968-9252-C04A-AC86-5A8389D7C880}">
      <dgm:prSet phldrT="[Text]"/>
      <dgm:spPr>
        <a:solidFill>
          <a:srgbClr val="FF0000"/>
        </a:solidFill>
      </dgm:spPr>
      <dgm:t>
        <a:bodyPr/>
        <a:lstStyle/>
        <a:p>
          <a:pPr algn="ctr"/>
          <a:r>
            <a:rPr lang="en-US" dirty="0"/>
            <a:t>CLM &amp; CPQ</a:t>
          </a:r>
        </a:p>
      </dgm:t>
    </dgm:pt>
    <dgm:pt modelId="{3568EA6A-54EC-9E46-BF0C-F1DC533A0C33}" type="parTrans" cxnId="{5D9DA503-C45F-7F4A-94E1-1D75B9786834}">
      <dgm:prSet/>
      <dgm:spPr/>
      <dgm:t>
        <a:bodyPr/>
        <a:lstStyle/>
        <a:p>
          <a:endParaRPr lang="en-US"/>
        </a:p>
      </dgm:t>
    </dgm:pt>
    <dgm:pt modelId="{D39E2EDE-AEB0-AD42-85C2-22B5666ED388}" type="sibTrans" cxnId="{5D9DA503-C45F-7F4A-94E1-1D75B9786834}">
      <dgm:prSet/>
      <dgm:spPr/>
      <dgm:t>
        <a:bodyPr/>
        <a:lstStyle/>
        <a:p>
          <a:endParaRPr lang="en-US"/>
        </a:p>
      </dgm:t>
    </dgm:pt>
    <dgm:pt modelId="{3D1524D4-3F79-9243-813A-24867A9E5F36}">
      <dgm:prSet phldrT="[Text]"/>
      <dgm:spPr>
        <a:solidFill>
          <a:srgbClr val="FF0000"/>
        </a:solidFill>
      </dgm:spPr>
      <dgm:t>
        <a:bodyPr/>
        <a:lstStyle/>
        <a:p>
          <a:pPr algn="ctr"/>
          <a:r>
            <a:rPr lang="en-US" dirty="0" err="1"/>
            <a:t>Ensamblaje</a:t>
          </a:r>
          <a:r>
            <a:rPr lang="en-US" dirty="0"/>
            <a:t> de </a:t>
          </a:r>
          <a:r>
            <a:rPr lang="en-US" dirty="0" err="1"/>
            <a:t>Documentos</a:t>
          </a:r>
          <a:endParaRPr lang="en-US" dirty="0"/>
        </a:p>
      </dgm:t>
    </dgm:pt>
    <dgm:pt modelId="{1CE8288D-748D-8046-B29B-5A5F8ACDEEA2}" type="parTrans" cxnId="{3269C831-1179-FF48-9996-1B5C2C548992}">
      <dgm:prSet/>
      <dgm:spPr/>
      <dgm:t>
        <a:bodyPr/>
        <a:lstStyle/>
        <a:p>
          <a:endParaRPr lang="en-US"/>
        </a:p>
      </dgm:t>
    </dgm:pt>
    <dgm:pt modelId="{A3587FA1-4ACE-704C-B05B-A8ABFC6BCE72}" type="sibTrans" cxnId="{3269C831-1179-FF48-9996-1B5C2C548992}">
      <dgm:prSet/>
      <dgm:spPr/>
      <dgm:t>
        <a:bodyPr/>
        <a:lstStyle/>
        <a:p>
          <a:endParaRPr lang="en-US"/>
        </a:p>
      </dgm:t>
    </dgm:pt>
    <dgm:pt modelId="{D0B4D5C4-A966-4046-ABD9-4B6CB76C7A7F}">
      <dgm:prSet phldrT="[Text]"/>
      <dgm:spPr>
        <a:solidFill>
          <a:srgbClr val="FF0000"/>
        </a:solidFill>
      </dgm:spPr>
      <dgm:t>
        <a:bodyPr/>
        <a:lstStyle/>
        <a:p>
          <a:pPr algn="ctr"/>
          <a:r>
            <a:rPr lang="en-US" dirty="0" err="1"/>
            <a:t>Socios</a:t>
          </a:r>
          <a:r>
            <a:rPr lang="en-US" dirty="0"/>
            <a:t> de la </a:t>
          </a:r>
          <a:r>
            <a:rPr lang="en-US" dirty="0" err="1"/>
            <a:t>Solución</a:t>
          </a:r>
          <a:endParaRPr lang="en-US" dirty="0"/>
        </a:p>
      </dgm:t>
    </dgm:pt>
    <dgm:pt modelId="{10D5B29A-8EE5-3847-9D66-69714E66C0DA}" type="parTrans" cxnId="{E09CFF6E-ECB6-074C-8BD2-C23DF7B584D9}">
      <dgm:prSet/>
      <dgm:spPr/>
      <dgm:t>
        <a:bodyPr/>
        <a:lstStyle/>
        <a:p>
          <a:endParaRPr lang="en-US"/>
        </a:p>
      </dgm:t>
    </dgm:pt>
    <dgm:pt modelId="{0BA6DF5F-7EDA-0847-83B6-A32EAF1F9891}" type="sibTrans" cxnId="{E09CFF6E-ECB6-074C-8BD2-C23DF7B584D9}">
      <dgm:prSet/>
      <dgm:spPr/>
      <dgm:t>
        <a:bodyPr/>
        <a:lstStyle/>
        <a:p>
          <a:endParaRPr lang="en-US"/>
        </a:p>
      </dgm:t>
    </dgm:pt>
    <dgm:pt modelId="{5A154B62-D836-B547-80FD-542F3EF2120E}">
      <dgm:prSet phldrT="[Text]"/>
      <dgm:spPr>
        <a:solidFill>
          <a:srgbClr val="FF0000"/>
        </a:solidFill>
      </dgm:spPr>
      <dgm:t>
        <a:bodyPr/>
        <a:lstStyle/>
        <a:p>
          <a:pPr algn="ctr"/>
          <a:r>
            <a:rPr lang="en-US" err="1"/>
            <a:t>eVaulting</a:t>
          </a:r>
          <a:endParaRPr lang="en-US"/>
        </a:p>
      </dgm:t>
    </dgm:pt>
    <dgm:pt modelId="{94EC8B37-2807-5543-987D-4989A29A596F}" type="parTrans" cxnId="{94AABDBD-6E8D-2E48-BAE2-705FB7DF3113}">
      <dgm:prSet/>
      <dgm:spPr/>
      <dgm:t>
        <a:bodyPr/>
        <a:lstStyle/>
        <a:p>
          <a:endParaRPr lang="en-US"/>
        </a:p>
      </dgm:t>
    </dgm:pt>
    <dgm:pt modelId="{32B9CE85-4B2B-024C-85ED-D65875BA14BF}" type="sibTrans" cxnId="{94AABDBD-6E8D-2E48-BAE2-705FB7DF3113}">
      <dgm:prSet/>
      <dgm:spPr/>
      <dgm:t>
        <a:bodyPr/>
        <a:lstStyle/>
        <a:p>
          <a:endParaRPr lang="en-US"/>
        </a:p>
      </dgm:t>
    </dgm:pt>
    <dgm:pt modelId="{9AA54BCC-DF8B-C949-9C39-01F5401DA846}">
      <dgm:prSet phldrT="[Text]"/>
      <dgm:spPr>
        <a:solidFill>
          <a:srgbClr val="FF0000"/>
        </a:solidFill>
      </dgm:spPr>
      <dgm:t>
        <a:bodyPr/>
        <a:lstStyle/>
        <a:p>
          <a:pPr algn="ctr"/>
          <a:r>
            <a:rPr lang="en-US" dirty="0" err="1"/>
            <a:t>Colaboración</a:t>
          </a:r>
          <a:r>
            <a:rPr lang="en-US" dirty="0"/>
            <a:t> &amp; </a:t>
          </a:r>
          <a:r>
            <a:rPr lang="en-US" dirty="0" err="1"/>
            <a:t>Productividad</a:t>
          </a:r>
          <a:endParaRPr lang="en-US" dirty="0"/>
        </a:p>
      </dgm:t>
    </dgm:pt>
    <dgm:pt modelId="{7ACBD1CA-D197-8847-BF8F-8F67D30E2C29}" type="parTrans" cxnId="{173895BA-3AFC-0E4A-BF02-09D4C5C8CA9C}">
      <dgm:prSet/>
      <dgm:spPr/>
      <dgm:t>
        <a:bodyPr/>
        <a:lstStyle/>
        <a:p>
          <a:endParaRPr lang="en-US"/>
        </a:p>
      </dgm:t>
    </dgm:pt>
    <dgm:pt modelId="{C11BF8D9-25F5-C842-9F1D-F74450B97132}" type="sibTrans" cxnId="{173895BA-3AFC-0E4A-BF02-09D4C5C8CA9C}">
      <dgm:prSet/>
      <dgm:spPr/>
      <dgm:t>
        <a:bodyPr/>
        <a:lstStyle/>
        <a:p>
          <a:endParaRPr lang="en-US"/>
        </a:p>
      </dgm:t>
    </dgm:pt>
    <dgm:pt modelId="{0398319A-4095-D843-8C23-9A1A955E4501}">
      <dgm:prSet phldrT="[Text]"/>
      <dgm:spPr>
        <a:solidFill>
          <a:srgbClr val="FF0000"/>
        </a:solidFill>
      </dgm:spPr>
      <dgm:t>
        <a:bodyPr/>
        <a:lstStyle/>
        <a:p>
          <a:pPr algn="ctr"/>
          <a:r>
            <a:rPr lang="en-US" dirty="0"/>
            <a:t>RH &amp; </a:t>
          </a:r>
          <a:r>
            <a:rPr lang="en-US" dirty="0" err="1"/>
            <a:t>Planeación</a:t>
          </a:r>
          <a:r>
            <a:rPr lang="en-US" dirty="0"/>
            <a:t> de </a:t>
          </a:r>
          <a:r>
            <a:rPr lang="en-US" dirty="0" err="1"/>
            <a:t>Recursos</a:t>
          </a:r>
          <a:r>
            <a:rPr lang="en-US" dirty="0"/>
            <a:t> de </a:t>
          </a:r>
          <a:r>
            <a:rPr lang="en-US" dirty="0" err="1"/>
            <a:t>Empresa</a:t>
          </a:r>
          <a:endParaRPr lang="en-US" dirty="0"/>
        </a:p>
      </dgm:t>
    </dgm:pt>
    <dgm:pt modelId="{12F81E74-9883-AD46-B28B-D2A15B794DCF}" type="parTrans" cxnId="{AC624D71-B4C0-4D4F-84A3-5E457B6A7AA9}">
      <dgm:prSet/>
      <dgm:spPr/>
      <dgm:t>
        <a:bodyPr/>
        <a:lstStyle/>
        <a:p>
          <a:endParaRPr lang="en-US"/>
        </a:p>
      </dgm:t>
    </dgm:pt>
    <dgm:pt modelId="{40157D93-9E49-6B43-A7E2-6CE33D1EC85E}" type="sibTrans" cxnId="{AC624D71-B4C0-4D4F-84A3-5E457B6A7AA9}">
      <dgm:prSet/>
      <dgm:spPr/>
      <dgm:t>
        <a:bodyPr/>
        <a:lstStyle/>
        <a:p>
          <a:endParaRPr lang="en-US"/>
        </a:p>
      </dgm:t>
    </dgm:pt>
    <dgm:pt modelId="{1A87D6A8-DA38-4840-92C4-277AD4C31550}">
      <dgm:prSet phldrT="[Text]"/>
      <dgm:spPr>
        <a:solidFill>
          <a:srgbClr val="FF0000"/>
        </a:solidFill>
      </dgm:spPr>
      <dgm:t>
        <a:bodyPr/>
        <a:lstStyle/>
        <a:p>
          <a:pPr algn="ctr"/>
          <a:r>
            <a:rPr lang="en-US" dirty="0" err="1"/>
            <a:t>Flujo</a:t>
          </a:r>
          <a:r>
            <a:rPr lang="en-US" dirty="0"/>
            <a:t> de </a:t>
          </a:r>
          <a:r>
            <a:rPr lang="en-US" dirty="0" err="1"/>
            <a:t>Trabajo</a:t>
          </a:r>
          <a:endParaRPr lang="en-US" dirty="0"/>
        </a:p>
      </dgm:t>
    </dgm:pt>
    <dgm:pt modelId="{B2B960CF-66B0-F74B-82FE-45B0A33049FC}" type="parTrans" cxnId="{A518EAFE-234E-3248-97B6-B0257FFFB444}">
      <dgm:prSet/>
      <dgm:spPr/>
      <dgm:t>
        <a:bodyPr/>
        <a:lstStyle/>
        <a:p>
          <a:endParaRPr lang="en-US"/>
        </a:p>
      </dgm:t>
    </dgm:pt>
    <dgm:pt modelId="{D98CE4B4-DC1B-B347-94A2-45D08A049C7E}" type="sibTrans" cxnId="{A518EAFE-234E-3248-97B6-B0257FFFB444}">
      <dgm:prSet/>
      <dgm:spPr/>
      <dgm:t>
        <a:bodyPr/>
        <a:lstStyle/>
        <a:p>
          <a:endParaRPr lang="en-US"/>
        </a:p>
      </dgm:t>
    </dgm:pt>
    <dgm:pt modelId="{98F79779-94CE-9A45-AE87-99A342BA4E13}">
      <dgm:prSet phldrT="[Text]"/>
      <dgm:spPr>
        <a:solidFill>
          <a:srgbClr val="FF0000"/>
        </a:solidFill>
      </dgm:spPr>
      <dgm:t>
        <a:bodyPr/>
        <a:lstStyle/>
        <a:p>
          <a:pPr algn="ctr"/>
          <a:r>
            <a:rPr lang="en-US" dirty="0" err="1"/>
            <a:t>Otros</a:t>
          </a:r>
          <a:endParaRPr lang="en-US" dirty="0"/>
        </a:p>
      </dgm:t>
    </dgm:pt>
    <dgm:pt modelId="{EE474DA1-8990-DD45-8951-B09D49075CF3}" type="parTrans" cxnId="{7C069AFB-49DE-3E40-BF06-0F0ABCCF8D5E}">
      <dgm:prSet/>
      <dgm:spPr/>
      <dgm:t>
        <a:bodyPr/>
        <a:lstStyle/>
        <a:p>
          <a:endParaRPr lang="en-US"/>
        </a:p>
      </dgm:t>
    </dgm:pt>
    <dgm:pt modelId="{C363BCCE-C1C2-694D-8049-CF60E9C23CD2}" type="sibTrans" cxnId="{7C069AFB-49DE-3E40-BF06-0F0ABCCF8D5E}">
      <dgm:prSet/>
      <dgm:spPr/>
      <dgm:t>
        <a:bodyPr/>
        <a:lstStyle/>
        <a:p>
          <a:endParaRPr lang="en-US"/>
        </a:p>
      </dgm:t>
    </dgm:pt>
    <dgm:pt modelId="{40107180-009F-8040-B211-E73B77629E56}" type="pres">
      <dgm:prSet presAssocID="{372DA6EC-726D-CD45-8826-9FD51165B679}" presName="linear" presStyleCnt="0">
        <dgm:presLayoutVars>
          <dgm:animLvl val="lvl"/>
          <dgm:resizeHandles val="exact"/>
        </dgm:presLayoutVars>
      </dgm:prSet>
      <dgm:spPr/>
    </dgm:pt>
    <dgm:pt modelId="{37FBEF63-123B-354D-B2C4-2AF9ED95155D}" type="pres">
      <dgm:prSet presAssocID="{7781DA8C-43A6-9244-8CBB-7CAFCBE6C9BE}" presName="parentText" presStyleLbl="node1" presStyleIdx="0" presStyleCnt="9">
        <dgm:presLayoutVars>
          <dgm:chMax val="0"/>
          <dgm:bulletEnabled val="1"/>
        </dgm:presLayoutVars>
      </dgm:prSet>
      <dgm:spPr/>
    </dgm:pt>
    <dgm:pt modelId="{D51B3D66-EA94-4E45-BA5D-3793F2343652}" type="pres">
      <dgm:prSet presAssocID="{A407759B-AE71-A640-8EDE-B68A88FCFA22}" presName="spacer" presStyleCnt="0"/>
      <dgm:spPr/>
    </dgm:pt>
    <dgm:pt modelId="{F93E655E-4EFD-F740-B1A9-B2CE5616BB3E}" type="pres">
      <dgm:prSet presAssocID="{4CB24968-9252-C04A-AC86-5A8389D7C880}" presName="parentText" presStyleLbl="node1" presStyleIdx="1" presStyleCnt="9">
        <dgm:presLayoutVars>
          <dgm:chMax val="0"/>
          <dgm:bulletEnabled val="1"/>
        </dgm:presLayoutVars>
      </dgm:prSet>
      <dgm:spPr/>
    </dgm:pt>
    <dgm:pt modelId="{1650E7DF-FDE0-7A40-AF22-AB04B0CA5859}" type="pres">
      <dgm:prSet presAssocID="{D39E2EDE-AEB0-AD42-85C2-22B5666ED388}" presName="spacer" presStyleCnt="0"/>
      <dgm:spPr/>
    </dgm:pt>
    <dgm:pt modelId="{485E8AB5-841D-F247-89CE-BBB9E9376DC6}" type="pres">
      <dgm:prSet presAssocID="{3D1524D4-3F79-9243-813A-24867A9E5F36}" presName="parentText" presStyleLbl="node1" presStyleIdx="2" presStyleCnt="9">
        <dgm:presLayoutVars>
          <dgm:chMax val="0"/>
          <dgm:bulletEnabled val="1"/>
        </dgm:presLayoutVars>
      </dgm:prSet>
      <dgm:spPr/>
    </dgm:pt>
    <dgm:pt modelId="{0B0EDE87-C2F5-6B43-9821-0A802A4AD388}" type="pres">
      <dgm:prSet presAssocID="{A3587FA1-4ACE-704C-B05B-A8ABFC6BCE72}" presName="spacer" presStyleCnt="0"/>
      <dgm:spPr/>
    </dgm:pt>
    <dgm:pt modelId="{89CD5F21-3111-3247-82B6-EC9ADCC4ADD8}" type="pres">
      <dgm:prSet presAssocID="{D0B4D5C4-A966-4046-ABD9-4B6CB76C7A7F}" presName="parentText" presStyleLbl="node1" presStyleIdx="3" presStyleCnt="9">
        <dgm:presLayoutVars>
          <dgm:chMax val="0"/>
          <dgm:bulletEnabled val="1"/>
        </dgm:presLayoutVars>
      </dgm:prSet>
      <dgm:spPr/>
    </dgm:pt>
    <dgm:pt modelId="{6424A0FB-29E2-AE41-A1E5-2AFF4006A09D}" type="pres">
      <dgm:prSet presAssocID="{0BA6DF5F-7EDA-0847-83B6-A32EAF1F9891}" presName="spacer" presStyleCnt="0"/>
      <dgm:spPr/>
    </dgm:pt>
    <dgm:pt modelId="{2F64A61F-125B-504C-8CB7-5B81E68E33EE}" type="pres">
      <dgm:prSet presAssocID="{5A154B62-D836-B547-80FD-542F3EF2120E}" presName="parentText" presStyleLbl="node1" presStyleIdx="4" presStyleCnt="9">
        <dgm:presLayoutVars>
          <dgm:chMax val="0"/>
          <dgm:bulletEnabled val="1"/>
        </dgm:presLayoutVars>
      </dgm:prSet>
      <dgm:spPr/>
    </dgm:pt>
    <dgm:pt modelId="{3F97AC3E-AD81-C341-AAAE-2E12FBDD6BB8}" type="pres">
      <dgm:prSet presAssocID="{32B9CE85-4B2B-024C-85ED-D65875BA14BF}" presName="spacer" presStyleCnt="0"/>
      <dgm:spPr/>
    </dgm:pt>
    <dgm:pt modelId="{74753EBA-7544-A347-8C58-F0CD0B0B1980}" type="pres">
      <dgm:prSet presAssocID="{9AA54BCC-DF8B-C949-9C39-01F5401DA846}" presName="parentText" presStyleLbl="node1" presStyleIdx="5" presStyleCnt="9">
        <dgm:presLayoutVars>
          <dgm:chMax val="0"/>
          <dgm:bulletEnabled val="1"/>
        </dgm:presLayoutVars>
      </dgm:prSet>
      <dgm:spPr/>
    </dgm:pt>
    <dgm:pt modelId="{6F4DB861-7D15-FB48-B811-AB258D924B7B}" type="pres">
      <dgm:prSet presAssocID="{C11BF8D9-25F5-C842-9F1D-F74450B97132}" presName="spacer" presStyleCnt="0"/>
      <dgm:spPr/>
    </dgm:pt>
    <dgm:pt modelId="{50C29C53-A886-6B4D-802F-735C59CC2A84}" type="pres">
      <dgm:prSet presAssocID="{0398319A-4095-D843-8C23-9A1A955E4501}" presName="parentText" presStyleLbl="node1" presStyleIdx="6" presStyleCnt="9">
        <dgm:presLayoutVars>
          <dgm:chMax val="0"/>
          <dgm:bulletEnabled val="1"/>
        </dgm:presLayoutVars>
      </dgm:prSet>
      <dgm:spPr/>
    </dgm:pt>
    <dgm:pt modelId="{66B5A7DB-F38B-914C-BA5D-D1E8D492A457}" type="pres">
      <dgm:prSet presAssocID="{40157D93-9E49-6B43-A7E2-6CE33D1EC85E}" presName="spacer" presStyleCnt="0"/>
      <dgm:spPr/>
    </dgm:pt>
    <dgm:pt modelId="{31754800-DD76-E540-968F-351DCA133D06}" type="pres">
      <dgm:prSet presAssocID="{1A87D6A8-DA38-4840-92C4-277AD4C31550}" presName="parentText" presStyleLbl="node1" presStyleIdx="7" presStyleCnt="9">
        <dgm:presLayoutVars>
          <dgm:chMax val="0"/>
          <dgm:bulletEnabled val="1"/>
        </dgm:presLayoutVars>
      </dgm:prSet>
      <dgm:spPr/>
    </dgm:pt>
    <dgm:pt modelId="{E6242D57-79D2-524E-BE81-EB1E5246CD41}" type="pres">
      <dgm:prSet presAssocID="{D98CE4B4-DC1B-B347-94A2-45D08A049C7E}" presName="spacer" presStyleCnt="0"/>
      <dgm:spPr/>
    </dgm:pt>
    <dgm:pt modelId="{A303E07B-F6EF-F244-92B6-F0BC2C4815E4}" type="pres">
      <dgm:prSet presAssocID="{98F79779-94CE-9A45-AE87-99A342BA4E13}" presName="parentText" presStyleLbl="node1" presStyleIdx="8" presStyleCnt="9">
        <dgm:presLayoutVars>
          <dgm:chMax val="0"/>
          <dgm:bulletEnabled val="1"/>
        </dgm:presLayoutVars>
      </dgm:prSet>
      <dgm:spPr/>
    </dgm:pt>
  </dgm:ptLst>
  <dgm:cxnLst>
    <dgm:cxn modelId="{5D9DA503-C45F-7F4A-94E1-1D75B9786834}" srcId="{372DA6EC-726D-CD45-8826-9FD51165B679}" destId="{4CB24968-9252-C04A-AC86-5A8389D7C880}" srcOrd="1" destOrd="0" parTransId="{3568EA6A-54EC-9E46-BF0C-F1DC533A0C33}" sibTransId="{D39E2EDE-AEB0-AD42-85C2-22B5666ED388}"/>
    <dgm:cxn modelId="{B31D0926-E752-904C-A88F-CFB8B1686111}" type="presOf" srcId="{5A154B62-D836-B547-80FD-542F3EF2120E}" destId="{2F64A61F-125B-504C-8CB7-5B81E68E33EE}" srcOrd="0" destOrd="0" presId="urn:microsoft.com/office/officeart/2005/8/layout/vList2"/>
    <dgm:cxn modelId="{8E6D8327-38A2-3741-987E-94F8E2A87AC3}" type="presOf" srcId="{7781DA8C-43A6-9244-8CBB-7CAFCBE6C9BE}" destId="{37FBEF63-123B-354D-B2C4-2AF9ED95155D}" srcOrd="0" destOrd="0" presId="urn:microsoft.com/office/officeart/2005/8/layout/vList2"/>
    <dgm:cxn modelId="{3269C831-1179-FF48-9996-1B5C2C548992}" srcId="{372DA6EC-726D-CD45-8826-9FD51165B679}" destId="{3D1524D4-3F79-9243-813A-24867A9E5F36}" srcOrd="2" destOrd="0" parTransId="{1CE8288D-748D-8046-B29B-5A5F8ACDEEA2}" sibTransId="{A3587FA1-4ACE-704C-B05B-A8ABFC6BCE72}"/>
    <dgm:cxn modelId="{17052A3E-1A45-6546-9508-9CB38DF60CFE}" type="presOf" srcId="{9AA54BCC-DF8B-C949-9C39-01F5401DA846}" destId="{74753EBA-7544-A347-8C58-F0CD0B0B1980}" srcOrd="0" destOrd="0" presId="urn:microsoft.com/office/officeart/2005/8/layout/vList2"/>
    <dgm:cxn modelId="{7AE22540-3203-8B48-BDEC-58B875F4209A}" srcId="{372DA6EC-726D-CD45-8826-9FD51165B679}" destId="{7781DA8C-43A6-9244-8CBB-7CAFCBE6C9BE}" srcOrd="0" destOrd="0" parTransId="{AE08F967-103B-D044-93D3-5EFEB8B8BFE9}" sibTransId="{A407759B-AE71-A640-8EDE-B68A88FCFA22}"/>
    <dgm:cxn modelId="{E09CFF6E-ECB6-074C-8BD2-C23DF7B584D9}" srcId="{372DA6EC-726D-CD45-8826-9FD51165B679}" destId="{D0B4D5C4-A966-4046-ABD9-4B6CB76C7A7F}" srcOrd="3" destOrd="0" parTransId="{10D5B29A-8EE5-3847-9D66-69714E66C0DA}" sibTransId="{0BA6DF5F-7EDA-0847-83B6-A32EAF1F9891}"/>
    <dgm:cxn modelId="{AC624D71-B4C0-4D4F-84A3-5E457B6A7AA9}" srcId="{372DA6EC-726D-CD45-8826-9FD51165B679}" destId="{0398319A-4095-D843-8C23-9A1A955E4501}" srcOrd="6" destOrd="0" parTransId="{12F81E74-9883-AD46-B28B-D2A15B794DCF}" sibTransId="{40157D93-9E49-6B43-A7E2-6CE33D1EC85E}"/>
    <dgm:cxn modelId="{1F69507F-74D6-0347-828E-57B82D93CAB4}" type="presOf" srcId="{4CB24968-9252-C04A-AC86-5A8389D7C880}" destId="{F93E655E-4EFD-F740-B1A9-B2CE5616BB3E}" srcOrd="0" destOrd="0" presId="urn:microsoft.com/office/officeart/2005/8/layout/vList2"/>
    <dgm:cxn modelId="{FB1B5283-653A-134C-8420-3535E98176C8}" type="presOf" srcId="{1A87D6A8-DA38-4840-92C4-277AD4C31550}" destId="{31754800-DD76-E540-968F-351DCA133D06}" srcOrd="0" destOrd="0" presId="urn:microsoft.com/office/officeart/2005/8/layout/vList2"/>
    <dgm:cxn modelId="{EC5A8593-4DA9-B549-BF8B-3B639D4FC04B}" type="presOf" srcId="{98F79779-94CE-9A45-AE87-99A342BA4E13}" destId="{A303E07B-F6EF-F244-92B6-F0BC2C4815E4}" srcOrd="0" destOrd="0" presId="urn:microsoft.com/office/officeart/2005/8/layout/vList2"/>
    <dgm:cxn modelId="{9130E2A4-925C-A44F-BCFE-7F2713A8DCFC}" type="presOf" srcId="{0398319A-4095-D843-8C23-9A1A955E4501}" destId="{50C29C53-A886-6B4D-802F-735C59CC2A84}" srcOrd="0" destOrd="0" presId="urn:microsoft.com/office/officeart/2005/8/layout/vList2"/>
    <dgm:cxn modelId="{F52FA3AC-5718-A64B-B8EF-6E75E8FF96C5}" type="presOf" srcId="{D0B4D5C4-A966-4046-ABD9-4B6CB76C7A7F}" destId="{89CD5F21-3111-3247-82B6-EC9ADCC4ADD8}" srcOrd="0" destOrd="0" presId="urn:microsoft.com/office/officeart/2005/8/layout/vList2"/>
    <dgm:cxn modelId="{F2CECAB6-7FD2-9640-AA98-ABF82213E69D}" type="presOf" srcId="{372DA6EC-726D-CD45-8826-9FD51165B679}" destId="{40107180-009F-8040-B211-E73B77629E56}" srcOrd="0" destOrd="0" presId="urn:microsoft.com/office/officeart/2005/8/layout/vList2"/>
    <dgm:cxn modelId="{173895BA-3AFC-0E4A-BF02-09D4C5C8CA9C}" srcId="{372DA6EC-726D-CD45-8826-9FD51165B679}" destId="{9AA54BCC-DF8B-C949-9C39-01F5401DA846}" srcOrd="5" destOrd="0" parTransId="{7ACBD1CA-D197-8847-BF8F-8F67D30E2C29}" sibTransId="{C11BF8D9-25F5-C842-9F1D-F74450B97132}"/>
    <dgm:cxn modelId="{94AABDBD-6E8D-2E48-BAE2-705FB7DF3113}" srcId="{372DA6EC-726D-CD45-8826-9FD51165B679}" destId="{5A154B62-D836-B547-80FD-542F3EF2120E}" srcOrd="4" destOrd="0" parTransId="{94EC8B37-2807-5543-987D-4989A29A596F}" sibTransId="{32B9CE85-4B2B-024C-85ED-D65875BA14BF}"/>
    <dgm:cxn modelId="{6CC6C7F8-C816-CA48-8B08-79BB55A69FA4}" type="presOf" srcId="{3D1524D4-3F79-9243-813A-24867A9E5F36}" destId="{485E8AB5-841D-F247-89CE-BBB9E9376DC6}" srcOrd="0" destOrd="0" presId="urn:microsoft.com/office/officeart/2005/8/layout/vList2"/>
    <dgm:cxn modelId="{7C069AFB-49DE-3E40-BF06-0F0ABCCF8D5E}" srcId="{372DA6EC-726D-CD45-8826-9FD51165B679}" destId="{98F79779-94CE-9A45-AE87-99A342BA4E13}" srcOrd="8" destOrd="0" parTransId="{EE474DA1-8990-DD45-8951-B09D49075CF3}" sibTransId="{C363BCCE-C1C2-694D-8049-CF60E9C23CD2}"/>
    <dgm:cxn modelId="{A518EAFE-234E-3248-97B6-B0257FFFB444}" srcId="{372DA6EC-726D-CD45-8826-9FD51165B679}" destId="{1A87D6A8-DA38-4840-92C4-277AD4C31550}" srcOrd="7" destOrd="0" parTransId="{B2B960CF-66B0-F74B-82FE-45B0A33049FC}" sibTransId="{D98CE4B4-DC1B-B347-94A2-45D08A049C7E}"/>
    <dgm:cxn modelId="{505B935D-DFD9-054C-B945-323CE7C66BF6}" type="presParOf" srcId="{40107180-009F-8040-B211-E73B77629E56}" destId="{37FBEF63-123B-354D-B2C4-2AF9ED95155D}" srcOrd="0" destOrd="0" presId="urn:microsoft.com/office/officeart/2005/8/layout/vList2"/>
    <dgm:cxn modelId="{6EA74368-F02F-B647-98BB-333944CF3BD7}" type="presParOf" srcId="{40107180-009F-8040-B211-E73B77629E56}" destId="{D51B3D66-EA94-4E45-BA5D-3793F2343652}" srcOrd="1" destOrd="0" presId="urn:microsoft.com/office/officeart/2005/8/layout/vList2"/>
    <dgm:cxn modelId="{DD3E139C-24E6-5643-9966-19C062AE787A}" type="presParOf" srcId="{40107180-009F-8040-B211-E73B77629E56}" destId="{F93E655E-4EFD-F740-B1A9-B2CE5616BB3E}" srcOrd="2" destOrd="0" presId="urn:microsoft.com/office/officeart/2005/8/layout/vList2"/>
    <dgm:cxn modelId="{61E27479-2485-344A-AC8D-1A0267260849}" type="presParOf" srcId="{40107180-009F-8040-B211-E73B77629E56}" destId="{1650E7DF-FDE0-7A40-AF22-AB04B0CA5859}" srcOrd="3" destOrd="0" presId="urn:microsoft.com/office/officeart/2005/8/layout/vList2"/>
    <dgm:cxn modelId="{F3E952E7-CF64-F24E-BC42-74574FBABAAC}" type="presParOf" srcId="{40107180-009F-8040-B211-E73B77629E56}" destId="{485E8AB5-841D-F247-89CE-BBB9E9376DC6}" srcOrd="4" destOrd="0" presId="urn:microsoft.com/office/officeart/2005/8/layout/vList2"/>
    <dgm:cxn modelId="{D60D5D7B-FDA9-F249-AE73-8A9D577E25ED}" type="presParOf" srcId="{40107180-009F-8040-B211-E73B77629E56}" destId="{0B0EDE87-C2F5-6B43-9821-0A802A4AD388}" srcOrd="5" destOrd="0" presId="urn:microsoft.com/office/officeart/2005/8/layout/vList2"/>
    <dgm:cxn modelId="{D2ADED25-B91B-684B-A3AF-394832CF5F68}" type="presParOf" srcId="{40107180-009F-8040-B211-E73B77629E56}" destId="{89CD5F21-3111-3247-82B6-EC9ADCC4ADD8}" srcOrd="6" destOrd="0" presId="urn:microsoft.com/office/officeart/2005/8/layout/vList2"/>
    <dgm:cxn modelId="{552A8F28-1794-6546-B0CC-AAD0265CBFB4}" type="presParOf" srcId="{40107180-009F-8040-B211-E73B77629E56}" destId="{6424A0FB-29E2-AE41-A1E5-2AFF4006A09D}" srcOrd="7" destOrd="0" presId="urn:microsoft.com/office/officeart/2005/8/layout/vList2"/>
    <dgm:cxn modelId="{81C949D8-392C-9E4A-8ABB-33BDE3E6F6ED}" type="presParOf" srcId="{40107180-009F-8040-B211-E73B77629E56}" destId="{2F64A61F-125B-504C-8CB7-5B81E68E33EE}" srcOrd="8" destOrd="0" presId="urn:microsoft.com/office/officeart/2005/8/layout/vList2"/>
    <dgm:cxn modelId="{B9CBF06A-3A54-3F4E-A6D3-42F5FB95A434}" type="presParOf" srcId="{40107180-009F-8040-B211-E73B77629E56}" destId="{3F97AC3E-AD81-C341-AAAE-2E12FBDD6BB8}" srcOrd="9" destOrd="0" presId="urn:microsoft.com/office/officeart/2005/8/layout/vList2"/>
    <dgm:cxn modelId="{E95DDABF-F17E-F84A-B461-9A68C03E85FD}" type="presParOf" srcId="{40107180-009F-8040-B211-E73B77629E56}" destId="{74753EBA-7544-A347-8C58-F0CD0B0B1980}" srcOrd="10" destOrd="0" presId="urn:microsoft.com/office/officeart/2005/8/layout/vList2"/>
    <dgm:cxn modelId="{512F37FF-64E7-A946-A4FE-1F1692B1160F}" type="presParOf" srcId="{40107180-009F-8040-B211-E73B77629E56}" destId="{6F4DB861-7D15-FB48-B811-AB258D924B7B}" srcOrd="11" destOrd="0" presId="urn:microsoft.com/office/officeart/2005/8/layout/vList2"/>
    <dgm:cxn modelId="{75849A96-AD1D-BA40-A192-A1F42FA8AFD5}" type="presParOf" srcId="{40107180-009F-8040-B211-E73B77629E56}" destId="{50C29C53-A886-6B4D-802F-735C59CC2A84}" srcOrd="12" destOrd="0" presId="urn:microsoft.com/office/officeart/2005/8/layout/vList2"/>
    <dgm:cxn modelId="{72564975-A333-DD46-B477-C6B467E3D445}" type="presParOf" srcId="{40107180-009F-8040-B211-E73B77629E56}" destId="{66B5A7DB-F38B-914C-BA5D-D1E8D492A457}" srcOrd="13" destOrd="0" presId="urn:microsoft.com/office/officeart/2005/8/layout/vList2"/>
    <dgm:cxn modelId="{984EA346-E6F6-F640-BF0A-37380CE058C9}" type="presParOf" srcId="{40107180-009F-8040-B211-E73B77629E56}" destId="{31754800-DD76-E540-968F-351DCA133D06}" srcOrd="14" destOrd="0" presId="urn:microsoft.com/office/officeart/2005/8/layout/vList2"/>
    <dgm:cxn modelId="{6F04E9CC-D34E-434A-B8B7-278AD711BF32}" type="presParOf" srcId="{40107180-009F-8040-B211-E73B77629E56}" destId="{E6242D57-79D2-524E-BE81-EB1E5246CD41}" srcOrd="15" destOrd="0" presId="urn:microsoft.com/office/officeart/2005/8/layout/vList2"/>
    <dgm:cxn modelId="{39C9C5C8-DBEA-A145-A311-9F74700FB12B}" type="presParOf" srcId="{40107180-009F-8040-B211-E73B77629E56}" destId="{A303E07B-F6EF-F244-92B6-F0BC2C4815E4}"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2DA6EC-726D-CD45-8826-9FD51165B679}" type="doc">
      <dgm:prSet loTypeId="urn:microsoft.com/office/officeart/2005/8/layout/vList2" loCatId="" qsTypeId="urn:microsoft.com/office/officeart/2005/8/quickstyle/simple1" qsCatId="simple" csTypeId="urn:microsoft.com/office/officeart/2005/8/colors/accent1_2" csCatId="accent1" phldr="1"/>
      <dgm:spPr/>
    </dgm:pt>
    <dgm:pt modelId="{7781DA8C-43A6-9244-8CBB-7CAFCBE6C9BE}">
      <dgm:prSet phldrT="[Text]"/>
      <dgm:spPr>
        <a:solidFill>
          <a:srgbClr val="FF0000"/>
        </a:solidFill>
      </dgm:spPr>
      <dgm:t>
        <a:bodyPr/>
        <a:lstStyle/>
        <a:p>
          <a:pPr algn="ctr"/>
          <a:r>
            <a:rPr lang="en-US"/>
            <a:t>CRM</a:t>
          </a:r>
        </a:p>
      </dgm:t>
    </dgm:pt>
    <dgm:pt modelId="{AE08F967-103B-D044-93D3-5EFEB8B8BFE9}" type="parTrans" cxnId="{7AE22540-3203-8B48-BDEC-58B875F4209A}">
      <dgm:prSet/>
      <dgm:spPr/>
      <dgm:t>
        <a:bodyPr/>
        <a:lstStyle/>
        <a:p>
          <a:endParaRPr lang="en-US"/>
        </a:p>
      </dgm:t>
    </dgm:pt>
    <dgm:pt modelId="{A407759B-AE71-A640-8EDE-B68A88FCFA22}" type="sibTrans" cxnId="{7AE22540-3203-8B48-BDEC-58B875F4209A}">
      <dgm:prSet/>
      <dgm:spPr/>
      <dgm:t>
        <a:bodyPr/>
        <a:lstStyle/>
        <a:p>
          <a:endParaRPr lang="en-US"/>
        </a:p>
      </dgm:t>
    </dgm:pt>
    <dgm:pt modelId="{4CB24968-9252-C04A-AC86-5A8389D7C880}">
      <dgm:prSet phldrT="[Text]"/>
      <dgm:spPr>
        <a:solidFill>
          <a:srgbClr val="FF0000"/>
        </a:solidFill>
      </dgm:spPr>
      <dgm:t>
        <a:bodyPr/>
        <a:lstStyle/>
        <a:p>
          <a:pPr algn="ctr"/>
          <a:r>
            <a:rPr lang="en-US"/>
            <a:t>CLM &amp; CPQ</a:t>
          </a:r>
        </a:p>
      </dgm:t>
    </dgm:pt>
    <dgm:pt modelId="{3568EA6A-54EC-9E46-BF0C-F1DC533A0C33}" type="parTrans" cxnId="{5D9DA503-C45F-7F4A-94E1-1D75B9786834}">
      <dgm:prSet/>
      <dgm:spPr/>
      <dgm:t>
        <a:bodyPr/>
        <a:lstStyle/>
        <a:p>
          <a:endParaRPr lang="en-US"/>
        </a:p>
      </dgm:t>
    </dgm:pt>
    <dgm:pt modelId="{D39E2EDE-AEB0-AD42-85C2-22B5666ED388}" type="sibTrans" cxnId="{5D9DA503-C45F-7F4A-94E1-1D75B9786834}">
      <dgm:prSet/>
      <dgm:spPr/>
      <dgm:t>
        <a:bodyPr/>
        <a:lstStyle/>
        <a:p>
          <a:endParaRPr lang="en-US"/>
        </a:p>
      </dgm:t>
    </dgm:pt>
    <dgm:pt modelId="{3D1524D4-3F79-9243-813A-24867A9E5F36}">
      <dgm:prSet phldrT="[Text]"/>
      <dgm:spPr>
        <a:solidFill>
          <a:srgbClr val="FF0000"/>
        </a:solidFill>
      </dgm:spPr>
      <dgm:t>
        <a:bodyPr/>
        <a:lstStyle/>
        <a:p>
          <a:pPr algn="ctr"/>
          <a:r>
            <a:rPr lang="en-US"/>
            <a:t>Document Assembly</a:t>
          </a:r>
        </a:p>
      </dgm:t>
    </dgm:pt>
    <dgm:pt modelId="{1CE8288D-748D-8046-B29B-5A5F8ACDEEA2}" type="parTrans" cxnId="{3269C831-1179-FF48-9996-1B5C2C548992}">
      <dgm:prSet/>
      <dgm:spPr/>
      <dgm:t>
        <a:bodyPr/>
        <a:lstStyle/>
        <a:p>
          <a:endParaRPr lang="en-US"/>
        </a:p>
      </dgm:t>
    </dgm:pt>
    <dgm:pt modelId="{A3587FA1-4ACE-704C-B05B-A8ABFC6BCE72}" type="sibTrans" cxnId="{3269C831-1179-FF48-9996-1B5C2C548992}">
      <dgm:prSet/>
      <dgm:spPr/>
      <dgm:t>
        <a:bodyPr/>
        <a:lstStyle/>
        <a:p>
          <a:endParaRPr lang="en-US"/>
        </a:p>
      </dgm:t>
    </dgm:pt>
    <dgm:pt modelId="{D0B4D5C4-A966-4046-ABD9-4B6CB76C7A7F}">
      <dgm:prSet phldrT="[Text]"/>
      <dgm:spPr>
        <a:solidFill>
          <a:srgbClr val="FF0000"/>
        </a:solidFill>
      </dgm:spPr>
      <dgm:t>
        <a:bodyPr/>
        <a:lstStyle/>
        <a:p>
          <a:pPr algn="ctr"/>
          <a:r>
            <a:rPr lang="en-US"/>
            <a:t>Solution Partners</a:t>
          </a:r>
        </a:p>
      </dgm:t>
    </dgm:pt>
    <dgm:pt modelId="{10D5B29A-8EE5-3847-9D66-69714E66C0DA}" type="parTrans" cxnId="{E09CFF6E-ECB6-074C-8BD2-C23DF7B584D9}">
      <dgm:prSet/>
      <dgm:spPr/>
      <dgm:t>
        <a:bodyPr/>
        <a:lstStyle/>
        <a:p>
          <a:endParaRPr lang="en-US"/>
        </a:p>
      </dgm:t>
    </dgm:pt>
    <dgm:pt modelId="{0BA6DF5F-7EDA-0847-83B6-A32EAF1F9891}" type="sibTrans" cxnId="{E09CFF6E-ECB6-074C-8BD2-C23DF7B584D9}">
      <dgm:prSet/>
      <dgm:spPr/>
      <dgm:t>
        <a:bodyPr/>
        <a:lstStyle/>
        <a:p>
          <a:endParaRPr lang="en-US"/>
        </a:p>
      </dgm:t>
    </dgm:pt>
    <dgm:pt modelId="{5A154B62-D836-B547-80FD-542F3EF2120E}">
      <dgm:prSet phldrT="[Text]"/>
      <dgm:spPr>
        <a:solidFill>
          <a:srgbClr val="FF0000"/>
        </a:solidFill>
      </dgm:spPr>
      <dgm:t>
        <a:bodyPr/>
        <a:lstStyle/>
        <a:p>
          <a:pPr algn="ctr"/>
          <a:r>
            <a:rPr lang="en-US" err="1"/>
            <a:t>eVaulting</a:t>
          </a:r>
          <a:endParaRPr lang="en-US"/>
        </a:p>
      </dgm:t>
    </dgm:pt>
    <dgm:pt modelId="{94EC8B37-2807-5543-987D-4989A29A596F}" type="parTrans" cxnId="{94AABDBD-6E8D-2E48-BAE2-705FB7DF3113}">
      <dgm:prSet/>
      <dgm:spPr/>
      <dgm:t>
        <a:bodyPr/>
        <a:lstStyle/>
        <a:p>
          <a:endParaRPr lang="en-US"/>
        </a:p>
      </dgm:t>
    </dgm:pt>
    <dgm:pt modelId="{32B9CE85-4B2B-024C-85ED-D65875BA14BF}" type="sibTrans" cxnId="{94AABDBD-6E8D-2E48-BAE2-705FB7DF3113}">
      <dgm:prSet/>
      <dgm:spPr/>
      <dgm:t>
        <a:bodyPr/>
        <a:lstStyle/>
        <a:p>
          <a:endParaRPr lang="en-US"/>
        </a:p>
      </dgm:t>
    </dgm:pt>
    <dgm:pt modelId="{9AA54BCC-DF8B-C949-9C39-01F5401DA846}">
      <dgm:prSet phldrT="[Text]"/>
      <dgm:spPr>
        <a:solidFill>
          <a:srgbClr val="FF0000"/>
        </a:solidFill>
      </dgm:spPr>
      <dgm:t>
        <a:bodyPr/>
        <a:lstStyle/>
        <a:p>
          <a:pPr algn="ctr"/>
          <a:r>
            <a:rPr lang="en-US"/>
            <a:t>Collaboration &amp; Productivity</a:t>
          </a:r>
        </a:p>
      </dgm:t>
    </dgm:pt>
    <dgm:pt modelId="{7ACBD1CA-D197-8847-BF8F-8F67D30E2C29}" type="parTrans" cxnId="{173895BA-3AFC-0E4A-BF02-09D4C5C8CA9C}">
      <dgm:prSet/>
      <dgm:spPr/>
      <dgm:t>
        <a:bodyPr/>
        <a:lstStyle/>
        <a:p>
          <a:endParaRPr lang="en-US"/>
        </a:p>
      </dgm:t>
    </dgm:pt>
    <dgm:pt modelId="{C11BF8D9-25F5-C842-9F1D-F74450B97132}" type="sibTrans" cxnId="{173895BA-3AFC-0E4A-BF02-09D4C5C8CA9C}">
      <dgm:prSet/>
      <dgm:spPr/>
      <dgm:t>
        <a:bodyPr/>
        <a:lstStyle/>
        <a:p>
          <a:endParaRPr lang="en-US"/>
        </a:p>
      </dgm:t>
    </dgm:pt>
    <dgm:pt modelId="{0398319A-4095-D843-8C23-9A1A955E4501}">
      <dgm:prSet phldrT="[Text]"/>
      <dgm:spPr>
        <a:solidFill>
          <a:srgbClr val="FF0000"/>
        </a:solidFill>
      </dgm:spPr>
      <dgm:t>
        <a:bodyPr/>
        <a:lstStyle/>
        <a:p>
          <a:pPr algn="ctr"/>
          <a:r>
            <a:rPr lang="en-US"/>
            <a:t>HR &amp; Enterprise Resource Planning</a:t>
          </a:r>
        </a:p>
      </dgm:t>
    </dgm:pt>
    <dgm:pt modelId="{12F81E74-9883-AD46-B28B-D2A15B794DCF}" type="parTrans" cxnId="{AC624D71-B4C0-4D4F-84A3-5E457B6A7AA9}">
      <dgm:prSet/>
      <dgm:spPr/>
      <dgm:t>
        <a:bodyPr/>
        <a:lstStyle/>
        <a:p>
          <a:endParaRPr lang="en-US"/>
        </a:p>
      </dgm:t>
    </dgm:pt>
    <dgm:pt modelId="{40157D93-9E49-6B43-A7E2-6CE33D1EC85E}" type="sibTrans" cxnId="{AC624D71-B4C0-4D4F-84A3-5E457B6A7AA9}">
      <dgm:prSet/>
      <dgm:spPr/>
      <dgm:t>
        <a:bodyPr/>
        <a:lstStyle/>
        <a:p>
          <a:endParaRPr lang="en-US"/>
        </a:p>
      </dgm:t>
    </dgm:pt>
    <dgm:pt modelId="{1A87D6A8-DA38-4840-92C4-277AD4C31550}">
      <dgm:prSet phldrT="[Text]"/>
      <dgm:spPr>
        <a:solidFill>
          <a:srgbClr val="FF0000"/>
        </a:solidFill>
      </dgm:spPr>
      <dgm:t>
        <a:bodyPr/>
        <a:lstStyle/>
        <a:p>
          <a:pPr algn="ctr"/>
          <a:r>
            <a:rPr lang="en-US"/>
            <a:t>Workflow</a:t>
          </a:r>
        </a:p>
      </dgm:t>
    </dgm:pt>
    <dgm:pt modelId="{B2B960CF-66B0-F74B-82FE-45B0A33049FC}" type="parTrans" cxnId="{A518EAFE-234E-3248-97B6-B0257FFFB444}">
      <dgm:prSet/>
      <dgm:spPr/>
      <dgm:t>
        <a:bodyPr/>
        <a:lstStyle/>
        <a:p>
          <a:endParaRPr lang="en-US"/>
        </a:p>
      </dgm:t>
    </dgm:pt>
    <dgm:pt modelId="{D98CE4B4-DC1B-B347-94A2-45D08A049C7E}" type="sibTrans" cxnId="{A518EAFE-234E-3248-97B6-B0257FFFB444}">
      <dgm:prSet/>
      <dgm:spPr/>
      <dgm:t>
        <a:bodyPr/>
        <a:lstStyle/>
        <a:p>
          <a:endParaRPr lang="en-US"/>
        </a:p>
      </dgm:t>
    </dgm:pt>
    <dgm:pt modelId="{98F79779-94CE-9A45-AE87-99A342BA4E13}">
      <dgm:prSet phldrT="[Text]"/>
      <dgm:spPr>
        <a:solidFill>
          <a:srgbClr val="FF0000"/>
        </a:solidFill>
      </dgm:spPr>
      <dgm:t>
        <a:bodyPr/>
        <a:lstStyle/>
        <a:p>
          <a:pPr algn="ctr"/>
          <a:r>
            <a:rPr lang="en-US"/>
            <a:t>Other</a:t>
          </a:r>
        </a:p>
      </dgm:t>
    </dgm:pt>
    <dgm:pt modelId="{EE474DA1-8990-DD45-8951-B09D49075CF3}" type="parTrans" cxnId="{7C069AFB-49DE-3E40-BF06-0F0ABCCF8D5E}">
      <dgm:prSet/>
      <dgm:spPr/>
      <dgm:t>
        <a:bodyPr/>
        <a:lstStyle/>
        <a:p>
          <a:endParaRPr lang="en-US"/>
        </a:p>
      </dgm:t>
    </dgm:pt>
    <dgm:pt modelId="{C363BCCE-C1C2-694D-8049-CF60E9C23CD2}" type="sibTrans" cxnId="{7C069AFB-49DE-3E40-BF06-0F0ABCCF8D5E}">
      <dgm:prSet/>
      <dgm:spPr/>
      <dgm:t>
        <a:bodyPr/>
        <a:lstStyle/>
        <a:p>
          <a:endParaRPr lang="en-US"/>
        </a:p>
      </dgm:t>
    </dgm:pt>
    <dgm:pt modelId="{40107180-009F-8040-B211-E73B77629E56}" type="pres">
      <dgm:prSet presAssocID="{372DA6EC-726D-CD45-8826-9FD51165B679}" presName="linear" presStyleCnt="0">
        <dgm:presLayoutVars>
          <dgm:animLvl val="lvl"/>
          <dgm:resizeHandles val="exact"/>
        </dgm:presLayoutVars>
      </dgm:prSet>
      <dgm:spPr/>
    </dgm:pt>
    <dgm:pt modelId="{37FBEF63-123B-354D-B2C4-2AF9ED95155D}" type="pres">
      <dgm:prSet presAssocID="{7781DA8C-43A6-9244-8CBB-7CAFCBE6C9BE}" presName="parentText" presStyleLbl="node1" presStyleIdx="0" presStyleCnt="9">
        <dgm:presLayoutVars>
          <dgm:chMax val="0"/>
          <dgm:bulletEnabled val="1"/>
        </dgm:presLayoutVars>
      </dgm:prSet>
      <dgm:spPr/>
    </dgm:pt>
    <dgm:pt modelId="{D51B3D66-EA94-4E45-BA5D-3793F2343652}" type="pres">
      <dgm:prSet presAssocID="{A407759B-AE71-A640-8EDE-B68A88FCFA22}" presName="spacer" presStyleCnt="0"/>
      <dgm:spPr/>
    </dgm:pt>
    <dgm:pt modelId="{F93E655E-4EFD-F740-B1A9-B2CE5616BB3E}" type="pres">
      <dgm:prSet presAssocID="{4CB24968-9252-C04A-AC86-5A8389D7C880}" presName="parentText" presStyleLbl="node1" presStyleIdx="1" presStyleCnt="9">
        <dgm:presLayoutVars>
          <dgm:chMax val="0"/>
          <dgm:bulletEnabled val="1"/>
        </dgm:presLayoutVars>
      </dgm:prSet>
      <dgm:spPr/>
    </dgm:pt>
    <dgm:pt modelId="{1650E7DF-FDE0-7A40-AF22-AB04B0CA5859}" type="pres">
      <dgm:prSet presAssocID="{D39E2EDE-AEB0-AD42-85C2-22B5666ED388}" presName="spacer" presStyleCnt="0"/>
      <dgm:spPr/>
    </dgm:pt>
    <dgm:pt modelId="{485E8AB5-841D-F247-89CE-BBB9E9376DC6}" type="pres">
      <dgm:prSet presAssocID="{3D1524D4-3F79-9243-813A-24867A9E5F36}" presName="parentText" presStyleLbl="node1" presStyleIdx="2" presStyleCnt="9">
        <dgm:presLayoutVars>
          <dgm:chMax val="0"/>
          <dgm:bulletEnabled val="1"/>
        </dgm:presLayoutVars>
      </dgm:prSet>
      <dgm:spPr/>
    </dgm:pt>
    <dgm:pt modelId="{0B0EDE87-C2F5-6B43-9821-0A802A4AD388}" type="pres">
      <dgm:prSet presAssocID="{A3587FA1-4ACE-704C-B05B-A8ABFC6BCE72}" presName="spacer" presStyleCnt="0"/>
      <dgm:spPr/>
    </dgm:pt>
    <dgm:pt modelId="{89CD5F21-3111-3247-82B6-EC9ADCC4ADD8}" type="pres">
      <dgm:prSet presAssocID="{D0B4D5C4-A966-4046-ABD9-4B6CB76C7A7F}" presName="parentText" presStyleLbl="node1" presStyleIdx="3" presStyleCnt="9">
        <dgm:presLayoutVars>
          <dgm:chMax val="0"/>
          <dgm:bulletEnabled val="1"/>
        </dgm:presLayoutVars>
      </dgm:prSet>
      <dgm:spPr/>
    </dgm:pt>
    <dgm:pt modelId="{6424A0FB-29E2-AE41-A1E5-2AFF4006A09D}" type="pres">
      <dgm:prSet presAssocID="{0BA6DF5F-7EDA-0847-83B6-A32EAF1F9891}" presName="spacer" presStyleCnt="0"/>
      <dgm:spPr/>
    </dgm:pt>
    <dgm:pt modelId="{2F64A61F-125B-504C-8CB7-5B81E68E33EE}" type="pres">
      <dgm:prSet presAssocID="{5A154B62-D836-B547-80FD-542F3EF2120E}" presName="parentText" presStyleLbl="node1" presStyleIdx="4" presStyleCnt="9">
        <dgm:presLayoutVars>
          <dgm:chMax val="0"/>
          <dgm:bulletEnabled val="1"/>
        </dgm:presLayoutVars>
      </dgm:prSet>
      <dgm:spPr/>
    </dgm:pt>
    <dgm:pt modelId="{3F97AC3E-AD81-C341-AAAE-2E12FBDD6BB8}" type="pres">
      <dgm:prSet presAssocID="{32B9CE85-4B2B-024C-85ED-D65875BA14BF}" presName="spacer" presStyleCnt="0"/>
      <dgm:spPr/>
    </dgm:pt>
    <dgm:pt modelId="{74753EBA-7544-A347-8C58-F0CD0B0B1980}" type="pres">
      <dgm:prSet presAssocID="{9AA54BCC-DF8B-C949-9C39-01F5401DA846}" presName="parentText" presStyleLbl="node1" presStyleIdx="5" presStyleCnt="9">
        <dgm:presLayoutVars>
          <dgm:chMax val="0"/>
          <dgm:bulletEnabled val="1"/>
        </dgm:presLayoutVars>
      </dgm:prSet>
      <dgm:spPr/>
    </dgm:pt>
    <dgm:pt modelId="{6F4DB861-7D15-FB48-B811-AB258D924B7B}" type="pres">
      <dgm:prSet presAssocID="{C11BF8D9-25F5-C842-9F1D-F74450B97132}" presName="spacer" presStyleCnt="0"/>
      <dgm:spPr/>
    </dgm:pt>
    <dgm:pt modelId="{50C29C53-A886-6B4D-802F-735C59CC2A84}" type="pres">
      <dgm:prSet presAssocID="{0398319A-4095-D843-8C23-9A1A955E4501}" presName="parentText" presStyleLbl="node1" presStyleIdx="6" presStyleCnt="9">
        <dgm:presLayoutVars>
          <dgm:chMax val="0"/>
          <dgm:bulletEnabled val="1"/>
        </dgm:presLayoutVars>
      </dgm:prSet>
      <dgm:spPr/>
    </dgm:pt>
    <dgm:pt modelId="{66B5A7DB-F38B-914C-BA5D-D1E8D492A457}" type="pres">
      <dgm:prSet presAssocID="{40157D93-9E49-6B43-A7E2-6CE33D1EC85E}" presName="spacer" presStyleCnt="0"/>
      <dgm:spPr/>
    </dgm:pt>
    <dgm:pt modelId="{31754800-DD76-E540-968F-351DCA133D06}" type="pres">
      <dgm:prSet presAssocID="{1A87D6A8-DA38-4840-92C4-277AD4C31550}" presName="parentText" presStyleLbl="node1" presStyleIdx="7" presStyleCnt="9">
        <dgm:presLayoutVars>
          <dgm:chMax val="0"/>
          <dgm:bulletEnabled val="1"/>
        </dgm:presLayoutVars>
      </dgm:prSet>
      <dgm:spPr/>
    </dgm:pt>
    <dgm:pt modelId="{E6242D57-79D2-524E-BE81-EB1E5246CD41}" type="pres">
      <dgm:prSet presAssocID="{D98CE4B4-DC1B-B347-94A2-45D08A049C7E}" presName="spacer" presStyleCnt="0"/>
      <dgm:spPr/>
    </dgm:pt>
    <dgm:pt modelId="{A303E07B-F6EF-F244-92B6-F0BC2C4815E4}" type="pres">
      <dgm:prSet presAssocID="{98F79779-94CE-9A45-AE87-99A342BA4E13}" presName="parentText" presStyleLbl="node1" presStyleIdx="8" presStyleCnt="9">
        <dgm:presLayoutVars>
          <dgm:chMax val="0"/>
          <dgm:bulletEnabled val="1"/>
        </dgm:presLayoutVars>
      </dgm:prSet>
      <dgm:spPr/>
    </dgm:pt>
  </dgm:ptLst>
  <dgm:cxnLst>
    <dgm:cxn modelId="{5D9DA503-C45F-7F4A-94E1-1D75B9786834}" srcId="{372DA6EC-726D-CD45-8826-9FD51165B679}" destId="{4CB24968-9252-C04A-AC86-5A8389D7C880}" srcOrd="1" destOrd="0" parTransId="{3568EA6A-54EC-9E46-BF0C-F1DC533A0C33}" sibTransId="{D39E2EDE-AEB0-AD42-85C2-22B5666ED388}"/>
    <dgm:cxn modelId="{B31D0926-E752-904C-A88F-CFB8B1686111}" type="presOf" srcId="{5A154B62-D836-B547-80FD-542F3EF2120E}" destId="{2F64A61F-125B-504C-8CB7-5B81E68E33EE}" srcOrd="0" destOrd="0" presId="urn:microsoft.com/office/officeart/2005/8/layout/vList2"/>
    <dgm:cxn modelId="{8E6D8327-38A2-3741-987E-94F8E2A87AC3}" type="presOf" srcId="{7781DA8C-43A6-9244-8CBB-7CAFCBE6C9BE}" destId="{37FBEF63-123B-354D-B2C4-2AF9ED95155D}" srcOrd="0" destOrd="0" presId="urn:microsoft.com/office/officeart/2005/8/layout/vList2"/>
    <dgm:cxn modelId="{3269C831-1179-FF48-9996-1B5C2C548992}" srcId="{372DA6EC-726D-CD45-8826-9FD51165B679}" destId="{3D1524D4-3F79-9243-813A-24867A9E5F36}" srcOrd="2" destOrd="0" parTransId="{1CE8288D-748D-8046-B29B-5A5F8ACDEEA2}" sibTransId="{A3587FA1-4ACE-704C-B05B-A8ABFC6BCE72}"/>
    <dgm:cxn modelId="{17052A3E-1A45-6546-9508-9CB38DF60CFE}" type="presOf" srcId="{9AA54BCC-DF8B-C949-9C39-01F5401DA846}" destId="{74753EBA-7544-A347-8C58-F0CD0B0B1980}" srcOrd="0" destOrd="0" presId="urn:microsoft.com/office/officeart/2005/8/layout/vList2"/>
    <dgm:cxn modelId="{7AE22540-3203-8B48-BDEC-58B875F4209A}" srcId="{372DA6EC-726D-CD45-8826-9FD51165B679}" destId="{7781DA8C-43A6-9244-8CBB-7CAFCBE6C9BE}" srcOrd="0" destOrd="0" parTransId="{AE08F967-103B-D044-93D3-5EFEB8B8BFE9}" sibTransId="{A407759B-AE71-A640-8EDE-B68A88FCFA22}"/>
    <dgm:cxn modelId="{E09CFF6E-ECB6-074C-8BD2-C23DF7B584D9}" srcId="{372DA6EC-726D-CD45-8826-9FD51165B679}" destId="{D0B4D5C4-A966-4046-ABD9-4B6CB76C7A7F}" srcOrd="3" destOrd="0" parTransId="{10D5B29A-8EE5-3847-9D66-69714E66C0DA}" sibTransId="{0BA6DF5F-7EDA-0847-83B6-A32EAF1F9891}"/>
    <dgm:cxn modelId="{AC624D71-B4C0-4D4F-84A3-5E457B6A7AA9}" srcId="{372DA6EC-726D-CD45-8826-9FD51165B679}" destId="{0398319A-4095-D843-8C23-9A1A955E4501}" srcOrd="6" destOrd="0" parTransId="{12F81E74-9883-AD46-B28B-D2A15B794DCF}" sibTransId="{40157D93-9E49-6B43-A7E2-6CE33D1EC85E}"/>
    <dgm:cxn modelId="{1F69507F-74D6-0347-828E-57B82D93CAB4}" type="presOf" srcId="{4CB24968-9252-C04A-AC86-5A8389D7C880}" destId="{F93E655E-4EFD-F740-B1A9-B2CE5616BB3E}" srcOrd="0" destOrd="0" presId="urn:microsoft.com/office/officeart/2005/8/layout/vList2"/>
    <dgm:cxn modelId="{FB1B5283-653A-134C-8420-3535E98176C8}" type="presOf" srcId="{1A87D6A8-DA38-4840-92C4-277AD4C31550}" destId="{31754800-DD76-E540-968F-351DCA133D06}" srcOrd="0" destOrd="0" presId="urn:microsoft.com/office/officeart/2005/8/layout/vList2"/>
    <dgm:cxn modelId="{EC5A8593-4DA9-B549-BF8B-3B639D4FC04B}" type="presOf" srcId="{98F79779-94CE-9A45-AE87-99A342BA4E13}" destId="{A303E07B-F6EF-F244-92B6-F0BC2C4815E4}" srcOrd="0" destOrd="0" presId="urn:microsoft.com/office/officeart/2005/8/layout/vList2"/>
    <dgm:cxn modelId="{9130E2A4-925C-A44F-BCFE-7F2713A8DCFC}" type="presOf" srcId="{0398319A-4095-D843-8C23-9A1A955E4501}" destId="{50C29C53-A886-6B4D-802F-735C59CC2A84}" srcOrd="0" destOrd="0" presId="urn:microsoft.com/office/officeart/2005/8/layout/vList2"/>
    <dgm:cxn modelId="{F52FA3AC-5718-A64B-B8EF-6E75E8FF96C5}" type="presOf" srcId="{D0B4D5C4-A966-4046-ABD9-4B6CB76C7A7F}" destId="{89CD5F21-3111-3247-82B6-EC9ADCC4ADD8}" srcOrd="0" destOrd="0" presId="urn:microsoft.com/office/officeart/2005/8/layout/vList2"/>
    <dgm:cxn modelId="{F2CECAB6-7FD2-9640-AA98-ABF82213E69D}" type="presOf" srcId="{372DA6EC-726D-CD45-8826-9FD51165B679}" destId="{40107180-009F-8040-B211-E73B77629E56}" srcOrd="0" destOrd="0" presId="urn:microsoft.com/office/officeart/2005/8/layout/vList2"/>
    <dgm:cxn modelId="{173895BA-3AFC-0E4A-BF02-09D4C5C8CA9C}" srcId="{372DA6EC-726D-CD45-8826-9FD51165B679}" destId="{9AA54BCC-DF8B-C949-9C39-01F5401DA846}" srcOrd="5" destOrd="0" parTransId="{7ACBD1CA-D197-8847-BF8F-8F67D30E2C29}" sibTransId="{C11BF8D9-25F5-C842-9F1D-F74450B97132}"/>
    <dgm:cxn modelId="{94AABDBD-6E8D-2E48-BAE2-705FB7DF3113}" srcId="{372DA6EC-726D-CD45-8826-9FD51165B679}" destId="{5A154B62-D836-B547-80FD-542F3EF2120E}" srcOrd="4" destOrd="0" parTransId="{94EC8B37-2807-5543-987D-4989A29A596F}" sibTransId="{32B9CE85-4B2B-024C-85ED-D65875BA14BF}"/>
    <dgm:cxn modelId="{6CC6C7F8-C816-CA48-8B08-79BB55A69FA4}" type="presOf" srcId="{3D1524D4-3F79-9243-813A-24867A9E5F36}" destId="{485E8AB5-841D-F247-89CE-BBB9E9376DC6}" srcOrd="0" destOrd="0" presId="urn:microsoft.com/office/officeart/2005/8/layout/vList2"/>
    <dgm:cxn modelId="{7C069AFB-49DE-3E40-BF06-0F0ABCCF8D5E}" srcId="{372DA6EC-726D-CD45-8826-9FD51165B679}" destId="{98F79779-94CE-9A45-AE87-99A342BA4E13}" srcOrd="8" destOrd="0" parTransId="{EE474DA1-8990-DD45-8951-B09D49075CF3}" sibTransId="{C363BCCE-C1C2-694D-8049-CF60E9C23CD2}"/>
    <dgm:cxn modelId="{A518EAFE-234E-3248-97B6-B0257FFFB444}" srcId="{372DA6EC-726D-CD45-8826-9FD51165B679}" destId="{1A87D6A8-DA38-4840-92C4-277AD4C31550}" srcOrd="7" destOrd="0" parTransId="{B2B960CF-66B0-F74B-82FE-45B0A33049FC}" sibTransId="{D98CE4B4-DC1B-B347-94A2-45D08A049C7E}"/>
    <dgm:cxn modelId="{505B935D-DFD9-054C-B945-323CE7C66BF6}" type="presParOf" srcId="{40107180-009F-8040-B211-E73B77629E56}" destId="{37FBEF63-123B-354D-B2C4-2AF9ED95155D}" srcOrd="0" destOrd="0" presId="urn:microsoft.com/office/officeart/2005/8/layout/vList2"/>
    <dgm:cxn modelId="{6EA74368-F02F-B647-98BB-333944CF3BD7}" type="presParOf" srcId="{40107180-009F-8040-B211-E73B77629E56}" destId="{D51B3D66-EA94-4E45-BA5D-3793F2343652}" srcOrd="1" destOrd="0" presId="urn:microsoft.com/office/officeart/2005/8/layout/vList2"/>
    <dgm:cxn modelId="{DD3E139C-24E6-5643-9966-19C062AE787A}" type="presParOf" srcId="{40107180-009F-8040-B211-E73B77629E56}" destId="{F93E655E-4EFD-F740-B1A9-B2CE5616BB3E}" srcOrd="2" destOrd="0" presId="urn:microsoft.com/office/officeart/2005/8/layout/vList2"/>
    <dgm:cxn modelId="{61E27479-2485-344A-AC8D-1A0267260849}" type="presParOf" srcId="{40107180-009F-8040-B211-E73B77629E56}" destId="{1650E7DF-FDE0-7A40-AF22-AB04B0CA5859}" srcOrd="3" destOrd="0" presId="urn:microsoft.com/office/officeart/2005/8/layout/vList2"/>
    <dgm:cxn modelId="{F3E952E7-CF64-F24E-BC42-74574FBABAAC}" type="presParOf" srcId="{40107180-009F-8040-B211-E73B77629E56}" destId="{485E8AB5-841D-F247-89CE-BBB9E9376DC6}" srcOrd="4" destOrd="0" presId="urn:microsoft.com/office/officeart/2005/8/layout/vList2"/>
    <dgm:cxn modelId="{D60D5D7B-FDA9-F249-AE73-8A9D577E25ED}" type="presParOf" srcId="{40107180-009F-8040-B211-E73B77629E56}" destId="{0B0EDE87-C2F5-6B43-9821-0A802A4AD388}" srcOrd="5" destOrd="0" presId="urn:microsoft.com/office/officeart/2005/8/layout/vList2"/>
    <dgm:cxn modelId="{D2ADED25-B91B-684B-A3AF-394832CF5F68}" type="presParOf" srcId="{40107180-009F-8040-B211-E73B77629E56}" destId="{89CD5F21-3111-3247-82B6-EC9ADCC4ADD8}" srcOrd="6" destOrd="0" presId="urn:microsoft.com/office/officeart/2005/8/layout/vList2"/>
    <dgm:cxn modelId="{552A8F28-1794-6546-B0CC-AAD0265CBFB4}" type="presParOf" srcId="{40107180-009F-8040-B211-E73B77629E56}" destId="{6424A0FB-29E2-AE41-A1E5-2AFF4006A09D}" srcOrd="7" destOrd="0" presId="urn:microsoft.com/office/officeart/2005/8/layout/vList2"/>
    <dgm:cxn modelId="{81C949D8-392C-9E4A-8ABB-33BDE3E6F6ED}" type="presParOf" srcId="{40107180-009F-8040-B211-E73B77629E56}" destId="{2F64A61F-125B-504C-8CB7-5B81E68E33EE}" srcOrd="8" destOrd="0" presId="urn:microsoft.com/office/officeart/2005/8/layout/vList2"/>
    <dgm:cxn modelId="{B9CBF06A-3A54-3F4E-A6D3-42F5FB95A434}" type="presParOf" srcId="{40107180-009F-8040-B211-E73B77629E56}" destId="{3F97AC3E-AD81-C341-AAAE-2E12FBDD6BB8}" srcOrd="9" destOrd="0" presId="urn:microsoft.com/office/officeart/2005/8/layout/vList2"/>
    <dgm:cxn modelId="{E95DDABF-F17E-F84A-B461-9A68C03E85FD}" type="presParOf" srcId="{40107180-009F-8040-B211-E73B77629E56}" destId="{74753EBA-7544-A347-8C58-F0CD0B0B1980}" srcOrd="10" destOrd="0" presId="urn:microsoft.com/office/officeart/2005/8/layout/vList2"/>
    <dgm:cxn modelId="{512F37FF-64E7-A946-A4FE-1F1692B1160F}" type="presParOf" srcId="{40107180-009F-8040-B211-E73B77629E56}" destId="{6F4DB861-7D15-FB48-B811-AB258D924B7B}" srcOrd="11" destOrd="0" presId="urn:microsoft.com/office/officeart/2005/8/layout/vList2"/>
    <dgm:cxn modelId="{75849A96-AD1D-BA40-A192-A1F42FA8AFD5}" type="presParOf" srcId="{40107180-009F-8040-B211-E73B77629E56}" destId="{50C29C53-A886-6B4D-802F-735C59CC2A84}" srcOrd="12" destOrd="0" presId="urn:microsoft.com/office/officeart/2005/8/layout/vList2"/>
    <dgm:cxn modelId="{72564975-A333-DD46-B477-C6B467E3D445}" type="presParOf" srcId="{40107180-009F-8040-B211-E73B77629E56}" destId="{66B5A7DB-F38B-914C-BA5D-D1E8D492A457}" srcOrd="13" destOrd="0" presId="urn:microsoft.com/office/officeart/2005/8/layout/vList2"/>
    <dgm:cxn modelId="{984EA346-E6F6-F640-BF0A-37380CE058C9}" type="presParOf" srcId="{40107180-009F-8040-B211-E73B77629E56}" destId="{31754800-DD76-E540-968F-351DCA133D06}" srcOrd="14" destOrd="0" presId="urn:microsoft.com/office/officeart/2005/8/layout/vList2"/>
    <dgm:cxn modelId="{6F04E9CC-D34E-434A-B8B7-278AD711BF32}" type="presParOf" srcId="{40107180-009F-8040-B211-E73B77629E56}" destId="{E6242D57-79D2-524E-BE81-EB1E5246CD41}" srcOrd="15" destOrd="0" presId="urn:microsoft.com/office/officeart/2005/8/layout/vList2"/>
    <dgm:cxn modelId="{39C9C5C8-DBEA-A145-A311-9F74700FB12B}" type="presParOf" srcId="{40107180-009F-8040-B211-E73B77629E56}" destId="{A303E07B-F6EF-F244-92B6-F0BC2C4815E4}"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BEF63-123B-354D-B2C4-2AF9ED95155D}">
      <dsp:nvSpPr>
        <dsp:cNvPr id="0" name=""/>
        <dsp:cNvSpPr/>
      </dsp:nvSpPr>
      <dsp:spPr>
        <a:xfrm>
          <a:off x="0" y="839507"/>
          <a:ext cx="4231543" cy="3744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CRM</a:t>
          </a:r>
        </a:p>
      </dsp:txBody>
      <dsp:txXfrm>
        <a:off x="18277" y="857784"/>
        <a:ext cx="4194989" cy="337846"/>
      </dsp:txXfrm>
    </dsp:sp>
    <dsp:sp modelId="{F93E655E-4EFD-F740-B1A9-B2CE5616BB3E}">
      <dsp:nvSpPr>
        <dsp:cNvPr id="0" name=""/>
        <dsp:cNvSpPr/>
      </dsp:nvSpPr>
      <dsp:spPr>
        <a:xfrm>
          <a:off x="0" y="1259987"/>
          <a:ext cx="4231543" cy="3744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CLM &amp; CPQ</a:t>
          </a:r>
        </a:p>
      </dsp:txBody>
      <dsp:txXfrm>
        <a:off x="18277" y="1278264"/>
        <a:ext cx="4194989" cy="337846"/>
      </dsp:txXfrm>
    </dsp:sp>
    <dsp:sp modelId="{485E8AB5-841D-F247-89CE-BBB9E9376DC6}">
      <dsp:nvSpPr>
        <dsp:cNvPr id="0" name=""/>
        <dsp:cNvSpPr/>
      </dsp:nvSpPr>
      <dsp:spPr>
        <a:xfrm>
          <a:off x="0" y="1680467"/>
          <a:ext cx="4231543" cy="3744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Ensamblaje</a:t>
          </a:r>
          <a:r>
            <a:rPr lang="en-US" sz="1600" kern="1200" dirty="0"/>
            <a:t> de </a:t>
          </a:r>
          <a:r>
            <a:rPr lang="en-US" sz="1600" kern="1200" dirty="0" err="1"/>
            <a:t>Documentos</a:t>
          </a:r>
          <a:endParaRPr lang="en-US" sz="1600" kern="1200" dirty="0"/>
        </a:p>
      </dsp:txBody>
      <dsp:txXfrm>
        <a:off x="18277" y="1698744"/>
        <a:ext cx="4194989" cy="337846"/>
      </dsp:txXfrm>
    </dsp:sp>
    <dsp:sp modelId="{89CD5F21-3111-3247-82B6-EC9ADCC4ADD8}">
      <dsp:nvSpPr>
        <dsp:cNvPr id="0" name=""/>
        <dsp:cNvSpPr/>
      </dsp:nvSpPr>
      <dsp:spPr>
        <a:xfrm>
          <a:off x="0" y="2100947"/>
          <a:ext cx="4231543" cy="3744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Socios</a:t>
          </a:r>
          <a:r>
            <a:rPr lang="en-US" sz="1600" kern="1200" dirty="0"/>
            <a:t> de la </a:t>
          </a:r>
          <a:r>
            <a:rPr lang="en-US" sz="1600" kern="1200" dirty="0" err="1"/>
            <a:t>Solución</a:t>
          </a:r>
          <a:endParaRPr lang="en-US" sz="1600" kern="1200" dirty="0"/>
        </a:p>
      </dsp:txBody>
      <dsp:txXfrm>
        <a:off x="18277" y="2119224"/>
        <a:ext cx="4194989" cy="337846"/>
      </dsp:txXfrm>
    </dsp:sp>
    <dsp:sp modelId="{2F64A61F-125B-504C-8CB7-5B81E68E33EE}">
      <dsp:nvSpPr>
        <dsp:cNvPr id="0" name=""/>
        <dsp:cNvSpPr/>
      </dsp:nvSpPr>
      <dsp:spPr>
        <a:xfrm>
          <a:off x="0" y="2521427"/>
          <a:ext cx="4231543" cy="3744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err="1"/>
            <a:t>eVaulting</a:t>
          </a:r>
          <a:endParaRPr lang="en-US" sz="1600" kern="1200"/>
        </a:p>
      </dsp:txBody>
      <dsp:txXfrm>
        <a:off x="18277" y="2539704"/>
        <a:ext cx="4194989" cy="337846"/>
      </dsp:txXfrm>
    </dsp:sp>
    <dsp:sp modelId="{74753EBA-7544-A347-8C58-F0CD0B0B1980}">
      <dsp:nvSpPr>
        <dsp:cNvPr id="0" name=""/>
        <dsp:cNvSpPr/>
      </dsp:nvSpPr>
      <dsp:spPr>
        <a:xfrm>
          <a:off x="0" y="2941907"/>
          <a:ext cx="4231543" cy="3744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Colaboración</a:t>
          </a:r>
          <a:r>
            <a:rPr lang="en-US" sz="1600" kern="1200" dirty="0"/>
            <a:t> &amp; </a:t>
          </a:r>
          <a:r>
            <a:rPr lang="en-US" sz="1600" kern="1200" dirty="0" err="1"/>
            <a:t>Productividad</a:t>
          </a:r>
          <a:endParaRPr lang="en-US" sz="1600" kern="1200" dirty="0"/>
        </a:p>
      </dsp:txBody>
      <dsp:txXfrm>
        <a:off x="18277" y="2960184"/>
        <a:ext cx="4194989" cy="337846"/>
      </dsp:txXfrm>
    </dsp:sp>
    <dsp:sp modelId="{50C29C53-A886-6B4D-802F-735C59CC2A84}">
      <dsp:nvSpPr>
        <dsp:cNvPr id="0" name=""/>
        <dsp:cNvSpPr/>
      </dsp:nvSpPr>
      <dsp:spPr>
        <a:xfrm>
          <a:off x="0" y="3362388"/>
          <a:ext cx="4231543" cy="3744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RH &amp; </a:t>
          </a:r>
          <a:r>
            <a:rPr lang="en-US" sz="1600" kern="1200" dirty="0" err="1"/>
            <a:t>Planeación</a:t>
          </a:r>
          <a:r>
            <a:rPr lang="en-US" sz="1600" kern="1200" dirty="0"/>
            <a:t> de </a:t>
          </a:r>
          <a:r>
            <a:rPr lang="en-US" sz="1600" kern="1200" dirty="0" err="1"/>
            <a:t>Recursos</a:t>
          </a:r>
          <a:r>
            <a:rPr lang="en-US" sz="1600" kern="1200" dirty="0"/>
            <a:t> de </a:t>
          </a:r>
          <a:r>
            <a:rPr lang="en-US" sz="1600" kern="1200" dirty="0" err="1"/>
            <a:t>Empresa</a:t>
          </a:r>
          <a:endParaRPr lang="en-US" sz="1600" kern="1200" dirty="0"/>
        </a:p>
      </dsp:txBody>
      <dsp:txXfrm>
        <a:off x="18277" y="3380665"/>
        <a:ext cx="4194989" cy="337846"/>
      </dsp:txXfrm>
    </dsp:sp>
    <dsp:sp modelId="{31754800-DD76-E540-968F-351DCA133D06}">
      <dsp:nvSpPr>
        <dsp:cNvPr id="0" name=""/>
        <dsp:cNvSpPr/>
      </dsp:nvSpPr>
      <dsp:spPr>
        <a:xfrm>
          <a:off x="0" y="3782868"/>
          <a:ext cx="4231543" cy="3744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Flujo</a:t>
          </a:r>
          <a:r>
            <a:rPr lang="en-US" sz="1600" kern="1200" dirty="0"/>
            <a:t> de </a:t>
          </a:r>
          <a:r>
            <a:rPr lang="en-US" sz="1600" kern="1200" dirty="0" err="1"/>
            <a:t>Trabajo</a:t>
          </a:r>
          <a:endParaRPr lang="en-US" sz="1600" kern="1200" dirty="0"/>
        </a:p>
      </dsp:txBody>
      <dsp:txXfrm>
        <a:off x="18277" y="3801145"/>
        <a:ext cx="4194989" cy="337846"/>
      </dsp:txXfrm>
    </dsp:sp>
    <dsp:sp modelId="{A303E07B-F6EF-F244-92B6-F0BC2C4815E4}">
      <dsp:nvSpPr>
        <dsp:cNvPr id="0" name=""/>
        <dsp:cNvSpPr/>
      </dsp:nvSpPr>
      <dsp:spPr>
        <a:xfrm>
          <a:off x="0" y="4203348"/>
          <a:ext cx="4231543" cy="37440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t>Otros</a:t>
          </a:r>
          <a:endParaRPr lang="en-US" sz="1600" kern="1200" dirty="0"/>
        </a:p>
      </dsp:txBody>
      <dsp:txXfrm>
        <a:off x="18277" y="4221625"/>
        <a:ext cx="4194989" cy="337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BEF63-123B-354D-B2C4-2AF9ED95155D}">
      <dsp:nvSpPr>
        <dsp:cNvPr id="0" name=""/>
        <dsp:cNvSpPr/>
      </dsp:nvSpPr>
      <dsp:spPr>
        <a:xfrm>
          <a:off x="0" y="80672"/>
          <a:ext cx="4231543" cy="52767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CRM</a:t>
          </a:r>
        </a:p>
      </dsp:txBody>
      <dsp:txXfrm>
        <a:off x="25759" y="106431"/>
        <a:ext cx="4180025" cy="476152"/>
      </dsp:txXfrm>
    </dsp:sp>
    <dsp:sp modelId="{F93E655E-4EFD-F740-B1A9-B2CE5616BB3E}">
      <dsp:nvSpPr>
        <dsp:cNvPr id="0" name=""/>
        <dsp:cNvSpPr/>
      </dsp:nvSpPr>
      <dsp:spPr>
        <a:xfrm>
          <a:off x="0" y="671702"/>
          <a:ext cx="4231543" cy="52767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CLM &amp; CPQ</a:t>
          </a:r>
        </a:p>
      </dsp:txBody>
      <dsp:txXfrm>
        <a:off x="25759" y="697461"/>
        <a:ext cx="4180025" cy="476152"/>
      </dsp:txXfrm>
    </dsp:sp>
    <dsp:sp modelId="{485E8AB5-841D-F247-89CE-BBB9E9376DC6}">
      <dsp:nvSpPr>
        <dsp:cNvPr id="0" name=""/>
        <dsp:cNvSpPr/>
      </dsp:nvSpPr>
      <dsp:spPr>
        <a:xfrm>
          <a:off x="0" y="1262732"/>
          <a:ext cx="4231543" cy="52767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Document Assembly</a:t>
          </a:r>
        </a:p>
      </dsp:txBody>
      <dsp:txXfrm>
        <a:off x="25759" y="1288491"/>
        <a:ext cx="4180025" cy="476152"/>
      </dsp:txXfrm>
    </dsp:sp>
    <dsp:sp modelId="{89CD5F21-3111-3247-82B6-EC9ADCC4ADD8}">
      <dsp:nvSpPr>
        <dsp:cNvPr id="0" name=""/>
        <dsp:cNvSpPr/>
      </dsp:nvSpPr>
      <dsp:spPr>
        <a:xfrm>
          <a:off x="0" y="1853762"/>
          <a:ext cx="4231543" cy="52767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Solution Partners</a:t>
          </a:r>
        </a:p>
      </dsp:txBody>
      <dsp:txXfrm>
        <a:off x="25759" y="1879521"/>
        <a:ext cx="4180025" cy="476152"/>
      </dsp:txXfrm>
    </dsp:sp>
    <dsp:sp modelId="{2F64A61F-125B-504C-8CB7-5B81E68E33EE}">
      <dsp:nvSpPr>
        <dsp:cNvPr id="0" name=""/>
        <dsp:cNvSpPr/>
      </dsp:nvSpPr>
      <dsp:spPr>
        <a:xfrm>
          <a:off x="0" y="2444793"/>
          <a:ext cx="4231543" cy="52767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err="1"/>
            <a:t>eVaulting</a:t>
          </a:r>
          <a:endParaRPr lang="en-US" sz="2200" kern="1200"/>
        </a:p>
      </dsp:txBody>
      <dsp:txXfrm>
        <a:off x="25759" y="2470552"/>
        <a:ext cx="4180025" cy="476152"/>
      </dsp:txXfrm>
    </dsp:sp>
    <dsp:sp modelId="{74753EBA-7544-A347-8C58-F0CD0B0B1980}">
      <dsp:nvSpPr>
        <dsp:cNvPr id="0" name=""/>
        <dsp:cNvSpPr/>
      </dsp:nvSpPr>
      <dsp:spPr>
        <a:xfrm>
          <a:off x="0" y="3035823"/>
          <a:ext cx="4231543" cy="52767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Collaboration &amp; Productivity</a:t>
          </a:r>
        </a:p>
      </dsp:txBody>
      <dsp:txXfrm>
        <a:off x="25759" y="3061582"/>
        <a:ext cx="4180025" cy="476152"/>
      </dsp:txXfrm>
    </dsp:sp>
    <dsp:sp modelId="{50C29C53-A886-6B4D-802F-735C59CC2A84}">
      <dsp:nvSpPr>
        <dsp:cNvPr id="0" name=""/>
        <dsp:cNvSpPr/>
      </dsp:nvSpPr>
      <dsp:spPr>
        <a:xfrm>
          <a:off x="0" y="3626853"/>
          <a:ext cx="4231543" cy="52767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HR &amp; Enterprise Resource Planning</a:t>
          </a:r>
        </a:p>
      </dsp:txBody>
      <dsp:txXfrm>
        <a:off x="25759" y="3652612"/>
        <a:ext cx="4180025" cy="476152"/>
      </dsp:txXfrm>
    </dsp:sp>
    <dsp:sp modelId="{31754800-DD76-E540-968F-351DCA133D06}">
      <dsp:nvSpPr>
        <dsp:cNvPr id="0" name=""/>
        <dsp:cNvSpPr/>
      </dsp:nvSpPr>
      <dsp:spPr>
        <a:xfrm>
          <a:off x="0" y="4217883"/>
          <a:ext cx="4231543" cy="52767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Workflow</a:t>
          </a:r>
        </a:p>
      </dsp:txBody>
      <dsp:txXfrm>
        <a:off x="25759" y="4243642"/>
        <a:ext cx="4180025" cy="476152"/>
      </dsp:txXfrm>
    </dsp:sp>
    <dsp:sp modelId="{A303E07B-F6EF-F244-92B6-F0BC2C4815E4}">
      <dsp:nvSpPr>
        <dsp:cNvPr id="0" name=""/>
        <dsp:cNvSpPr/>
      </dsp:nvSpPr>
      <dsp:spPr>
        <a:xfrm>
          <a:off x="0" y="4808913"/>
          <a:ext cx="4231543" cy="527670"/>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Other</a:t>
          </a:r>
        </a:p>
      </dsp:txBody>
      <dsp:txXfrm>
        <a:off x="25759" y="4834672"/>
        <a:ext cx="4180025"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9BEBE-1E0D-4126-9213-F2AB0958E42C}" type="datetimeFigureOut">
              <a:rPr lang="en-US" smtClean="0"/>
              <a:t>2/14/20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4355B-45FC-4D3C-9446-09382D03D7FB}" type="slidenum">
              <a:rPr lang="en-US" smtClean="0"/>
              <a:t>‹#›</a:t>
            </a:fld>
            <a:endParaRPr lang="en-US"/>
          </a:p>
        </p:txBody>
      </p:sp>
    </p:spTree>
    <p:extLst>
      <p:ext uri="{BB962C8B-B14F-4D97-AF65-F5344CB8AC3E}">
        <p14:creationId xmlns:p14="http://schemas.microsoft.com/office/powerpoint/2010/main" val="3992827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39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Ahora nos vamos a centrar en las características clave disponibles en </a:t>
            </a:r>
            <a:r>
              <a:rPr lang="es-ES" dirty="0" err="1"/>
              <a:t>Sign</a:t>
            </a:r>
            <a:r>
              <a:rPr lang="es-ES" dirty="0"/>
              <a:t> </a:t>
            </a:r>
            <a:r>
              <a:rPr lang="es-ES" dirty="0" err="1"/>
              <a:t>for</a:t>
            </a:r>
            <a:r>
              <a:rPr lang="es-ES" dirty="0"/>
              <a:t> Small Business</a:t>
            </a:r>
            <a:r>
              <a:rPr lang="en-US" dirty="0"/>
              <a:t>.</a:t>
            </a:r>
          </a:p>
        </p:txBody>
      </p:sp>
      <p:sp>
        <p:nvSpPr>
          <p:cNvPr id="4" name="Slide Number Placeholder 3"/>
          <p:cNvSpPr>
            <a:spLocks noGrp="1"/>
          </p:cNvSpPr>
          <p:nvPr>
            <p:ph type="sldNum" sz="quarter" idx="5"/>
          </p:nvPr>
        </p:nvSpPr>
        <p:spPr/>
        <p:txBody>
          <a:bodyPr/>
          <a:lstStyle/>
          <a:p>
            <a:fld id="{85D4355B-45FC-4D3C-9446-09382D03D7FB}" type="slidenum">
              <a:rPr lang="en-US" smtClean="0"/>
              <a:t>12</a:t>
            </a:fld>
            <a:endParaRPr lang="en-US"/>
          </a:p>
        </p:txBody>
      </p:sp>
    </p:spTree>
    <p:extLst>
      <p:ext uri="{BB962C8B-B14F-4D97-AF65-F5344CB8AC3E}">
        <p14:creationId xmlns:p14="http://schemas.microsoft.com/office/powerpoint/2010/main" val="694256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r>
              <a:rPr lang="es-ES" dirty="0"/>
              <a:t>Solicite firmas introduciendo los correos electrónicos del destinatario en el portal de </a:t>
            </a:r>
            <a:r>
              <a:rPr lang="es-ES" dirty="0" err="1"/>
              <a:t>Sign</a:t>
            </a:r>
            <a:r>
              <a:rPr lang="es-ES" dirty="0"/>
              <a:t>.</a:t>
            </a:r>
          </a:p>
        </p:txBody>
      </p:sp>
    </p:spTree>
    <p:extLst>
      <p:ext uri="{BB962C8B-B14F-4D97-AF65-F5344CB8AC3E}">
        <p14:creationId xmlns:p14="http://schemas.microsoft.com/office/powerpoint/2010/main" val="3946716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r>
              <a:rPr lang="es-ES" dirty="0"/>
              <a:t>Gestionar usuarios y grupos dentro del portal de </a:t>
            </a:r>
            <a:r>
              <a:rPr lang="es-ES" dirty="0" err="1"/>
              <a:t>Sign</a:t>
            </a:r>
            <a:r>
              <a:rPr lang="es-ES" dirty="0"/>
              <a:t>.  Los usuarios pueden ser agregados un correo electrónico a la vez o en masa usando un archivo CSV que puede ser descargado dentro de </a:t>
            </a:r>
            <a:r>
              <a:rPr lang="es-ES" dirty="0" err="1"/>
              <a:t>Sign</a:t>
            </a:r>
            <a:r>
              <a:rPr lang="es-ES" dirty="0"/>
              <a:t>.  Los miembros de los grupos también pueden añadirse de uno en uno o en masa.</a:t>
            </a:r>
          </a:p>
        </p:txBody>
      </p:sp>
    </p:spTree>
    <p:extLst>
      <p:ext uri="{BB962C8B-B14F-4D97-AF65-F5344CB8AC3E}">
        <p14:creationId xmlns:p14="http://schemas.microsoft.com/office/powerpoint/2010/main" val="2594041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r>
              <a:rPr lang="es-ES" dirty="0"/>
              <a:t>Utilice la aplicación </a:t>
            </a:r>
            <a:r>
              <a:rPr lang="es-ES" dirty="0" err="1"/>
              <a:t>Sign</a:t>
            </a:r>
            <a:r>
              <a:rPr lang="es-ES" dirty="0"/>
              <a:t> Mobile para cargar un documento en un dispositivo móvil para que puedas obtener una firma en persona.  Esto elimina el problema potencial de no tener una conexión a Internet.</a:t>
            </a:r>
          </a:p>
        </p:txBody>
      </p:sp>
    </p:spTree>
    <p:extLst>
      <p:ext uri="{BB962C8B-B14F-4D97-AF65-F5344CB8AC3E}">
        <p14:creationId xmlns:p14="http://schemas.microsoft.com/office/powerpoint/2010/main" val="4065637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r>
              <a:rPr lang="es-ES" dirty="0"/>
              <a:t>Gestione todos los documentos que se han enviado usando </a:t>
            </a:r>
            <a:r>
              <a:rPr lang="es-ES" dirty="0" err="1"/>
              <a:t>Sign</a:t>
            </a:r>
            <a:r>
              <a:rPr lang="es-ES" dirty="0"/>
              <a:t>, haciendo clic en la pestaña "</a:t>
            </a:r>
            <a:r>
              <a:rPr lang="es-ES" dirty="0" err="1"/>
              <a:t>Manage</a:t>
            </a:r>
            <a:r>
              <a:rPr lang="es-ES" dirty="0"/>
              <a:t>".  Rastree todos los documentos, tanto los firmados como los que aún no han sido firmados, desde esta pestaña.</a:t>
            </a:r>
          </a:p>
        </p:txBody>
      </p:sp>
    </p:spTree>
    <p:extLst>
      <p:ext uri="{BB962C8B-B14F-4D97-AF65-F5344CB8AC3E}">
        <p14:creationId xmlns:p14="http://schemas.microsoft.com/office/powerpoint/2010/main" val="1262259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r>
              <a:rPr lang="es-ES" dirty="0"/>
              <a:t>Utilice la aplicación móvil Adobe </a:t>
            </a:r>
            <a:r>
              <a:rPr lang="es-ES" dirty="0" err="1"/>
              <a:t>Scan</a:t>
            </a:r>
            <a:r>
              <a:rPr lang="es-ES" dirty="0"/>
              <a:t> para escanear y firmar documentos sobre la marcha. El escaneo convierte los formularios en papel en documentos digitales interactivos que pueden ser fácilmente rellenados, firmados y compartidos</a:t>
            </a:r>
            <a:r>
              <a:rPr lang="en-US" sz="1200" b="0" i="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3189666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r>
              <a:rPr lang="es-ES" dirty="0"/>
              <a:t>Adobe y Microsoft se asociaron para que Adobe </a:t>
            </a:r>
            <a:r>
              <a:rPr lang="es-ES" dirty="0" err="1"/>
              <a:t>Sign</a:t>
            </a:r>
            <a:r>
              <a:rPr lang="es-ES" dirty="0"/>
              <a:t> sea la plataforma de firma electrónica elegida para Office 365.  Se muestra la integración para Microsoft Word.  Lo importante es que el usuario nunca tiene que dejar la aplicación nativa de Microsoft para aprovechar la integración de </a:t>
            </a:r>
            <a:r>
              <a:rPr lang="es-ES" dirty="0" err="1"/>
              <a:t>Sign</a:t>
            </a:r>
            <a:r>
              <a:rPr lang="es-ES" dirty="0"/>
              <a:t>.  Está integrada en el producto O365.</a:t>
            </a:r>
          </a:p>
          <a:p>
            <a:endParaRPr lang="en-US" dirty="0"/>
          </a:p>
          <a:p>
            <a:r>
              <a:rPr lang="en-US" dirty="0"/>
              <a:t>Para SharePoint y Microsoft Dynamics </a:t>
            </a:r>
            <a:r>
              <a:rPr lang="en-US" dirty="0" err="1"/>
              <a:t>estas</a:t>
            </a:r>
            <a:r>
              <a:rPr lang="en-US" dirty="0"/>
              <a:t> </a:t>
            </a:r>
            <a:r>
              <a:rPr lang="en-US" dirty="0" err="1"/>
              <a:t>están</a:t>
            </a:r>
            <a:r>
              <a:rPr lang="en-US" dirty="0"/>
              <a:t> </a:t>
            </a:r>
            <a:r>
              <a:rPr lang="en-US" dirty="0" err="1"/>
              <a:t>incluidas</a:t>
            </a:r>
            <a:r>
              <a:rPr lang="en-US" dirty="0"/>
              <a:t> </a:t>
            </a:r>
            <a:r>
              <a:rPr lang="en-US" dirty="0" err="1"/>
              <a:t>en</a:t>
            </a:r>
            <a:r>
              <a:rPr lang="en-US" dirty="0"/>
              <a:t> Sign for Enterprise.</a:t>
            </a:r>
          </a:p>
        </p:txBody>
      </p:sp>
    </p:spTree>
    <p:extLst>
      <p:ext uri="{BB962C8B-B14F-4D97-AF65-F5344CB8AC3E}">
        <p14:creationId xmlns:p14="http://schemas.microsoft.com/office/powerpoint/2010/main" val="1476454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Utilice la opción </a:t>
            </a:r>
            <a:r>
              <a:rPr lang="es-ES" dirty="0" err="1"/>
              <a:t>MegaSign</a:t>
            </a:r>
            <a:r>
              <a:rPr lang="es-ES" dirty="0"/>
              <a:t> para enviar el mismo documento a varios destinatarios.  Suba un archivo CSV con las direcciones de correo electrónico de los firmantes requeridos y sácalo con un solo </a:t>
            </a:r>
            <a:r>
              <a:rPr lang="es-ES" dirty="0" err="1"/>
              <a:t>click</a:t>
            </a:r>
            <a:r>
              <a:rPr lang="es-ES" dirty="0"/>
              <a:t>. Cada firmante tendrá su propia experiencia única con el documento, lo que significa que no aparecerán más firmas que las suyas.</a:t>
            </a:r>
          </a:p>
          <a:p>
            <a:endParaRPr lang="en-US" dirty="0"/>
          </a:p>
          <a:p>
            <a:endParaRPr lang="en-US" dirty="0"/>
          </a:p>
          <a:p>
            <a:r>
              <a:rPr lang="es-ES" sz="1200" kern="1200" dirty="0">
                <a:solidFill>
                  <a:schemeClr val="tx1"/>
                </a:solidFill>
                <a:effectLst/>
                <a:latin typeface="+mn-lt"/>
                <a:ea typeface="+mn-ea"/>
                <a:cs typeface="+mn-cs"/>
              </a:rPr>
              <a:t>El máximo por envío es de 300.  Si necesitan más que eso, pueden contactar con el soporte de Adobe para aumentar ese número.</a:t>
            </a:r>
            <a:endParaRPr lang="en-US" dirty="0"/>
          </a:p>
        </p:txBody>
      </p:sp>
    </p:spTree>
    <p:extLst>
      <p:ext uri="{BB962C8B-B14F-4D97-AF65-F5344CB8AC3E}">
        <p14:creationId xmlns:p14="http://schemas.microsoft.com/office/powerpoint/2010/main" val="537756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Convertir los formularios en experiencias web sencillas para recoger firmas legales en línea</a:t>
            </a:r>
          </a:p>
          <a:p>
            <a:endParaRPr lang="en-US" dirty="0"/>
          </a:p>
        </p:txBody>
      </p:sp>
    </p:spTree>
    <p:extLst>
      <p:ext uri="{BB962C8B-B14F-4D97-AF65-F5344CB8AC3E}">
        <p14:creationId xmlns:p14="http://schemas.microsoft.com/office/powerpoint/2010/main" val="2932989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Recoge los pagos y las firmas de los clientes en un solo paso. Esto debe ser activado por el administrador en las características específicas de </a:t>
            </a:r>
            <a:r>
              <a:rPr lang="es-ES" dirty="0" err="1"/>
              <a:t>Sign</a:t>
            </a:r>
            <a:r>
              <a:rPr lang="es-ES" dirty="0"/>
              <a:t>, no está activado por defecto.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función de pagos está disponible para los niveles de servicio de empresas, negocios y pequeñas empresas en los centros de datos de NA, EU y AU. El servicio de </a:t>
            </a:r>
            <a:r>
              <a:rPr lang="es-ES" i="1" dirty="0"/>
              <a:t>Pago en Línea </a:t>
            </a:r>
            <a:r>
              <a:rPr lang="es-ES" dirty="0"/>
              <a:t>de Adobe </a:t>
            </a:r>
            <a:r>
              <a:rPr lang="es-ES" dirty="0" err="1"/>
              <a:t>Sign</a:t>
            </a:r>
            <a:r>
              <a:rPr lang="es-ES" dirty="0"/>
              <a:t> integra </a:t>
            </a:r>
            <a:r>
              <a:rPr lang="es-ES" i="1" dirty="0" err="1"/>
              <a:t>Braintree</a:t>
            </a:r>
            <a:r>
              <a:rPr lang="es-ES" i="1" dirty="0"/>
              <a:t> </a:t>
            </a:r>
            <a:r>
              <a:rPr lang="es-ES" dirty="0"/>
              <a:t>como una puerta de enlace de pago vinculada al proceso de firma. La integración se habilita añadiendo un campo de </a:t>
            </a:r>
            <a:r>
              <a:rPr lang="es-ES" i="1" dirty="0"/>
              <a:t>Pago</a:t>
            </a:r>
            <a:r>
              <a:rPr lang="es-ES" dirty="0"/>
              <a:t> a su formulario.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21769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B78C9DC-A78E-4448-A2FF-9D1AB65995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2091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r>
              <a:rPr lang="es-ES" dirty="0"/>
              <a:t>Solicite firmas introduciendo los correos electrónicos del destinatario en el portal </a:t>
            </a:r>
            <a:r>
              <a:rPr lang="es-ES" dirty="0" err="1"/>
              <a:t>Sign</a:t>
            </a:r>
            <a:r>
              <a:rPr lang="es-ES" dirty="0"/>
              <a:t>.</a:t>
            </a:r>
          </a:p>
          <a:p>
            <a:r>
              <a:rPr lang="es-ES" dirty="0"/>
              <a:t>El administrador de una cuenta puede subir una imagen para mostrarla en lugar del logotipo predeterminado de Adobe </a:t>
            </a:r>
            <a:r>
              <a:rPr lang="es-ES" dirty="0" err="1"/>
              <a:t>Sign</a:t>
            </a:r>
            <a:r>
              <a:rPr lang="es-ES" dirty="0"/>
              <a:t>. Esta imagen aparece en la esquina superior izquierda de la pantalla para todos los usuarios de tu cuenta cuando están conectados.</a:t>
            </a:r>
          </a:p>
        </p:txBody>
      </p:sp>
    </p:spTree>
    <p:extLst>
      <p:ext uri="{BB962C8B-B14F-4D97-AF65-F5344CB8AC3E}">
        <p14:creationId xmlns:p14="http://schemas.microsoft.com/office/powerpoint/2010/main" val="1718515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r>
              <a:rPr lang="es-ES" sz="1200" b="0" i="0" kern="1200" dirty="0">
                <a:solidFill>
                  <a:schemeClr val="tx1"/>
                </a:solidFill>
                <a:effectLst/>
                <a:latin typeface="+mn-lt"/>
                <a:ea typeface="+mn-ea"/>
                <a:cs typeface="+mn-cs"/>
              </a:rPr>
              <a:t>Almacene los documentos y formularios más utilizados como plantillas reutilizables en todo su equipo</a:t>
            </a:r>
            <a:endParaRPr lang="en-US" dirty="0"/>
          </a:p>
        </p:txBody>
      </p:sp>
    </p:spTree>
    <p:extLst>
      <p:ext uri="{BB962C8B-B14F-4D97-AF65-F5344CB8AC3E}">
        <p14:creationId xmlns:p14="http://schemas.microsoft.com/office/powerpoint/2010/main" val="3416244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Con Adobe </a:t>
            </a:r>
            <a:r>
              <a:rPr lang="es-ES" sz="1200" b="0" i="0" u="none" strike="noStrike" kern="1200" baseline="0" dirty="0" err="1">
                <a:solidFill>
                  <a:schemeClr val="tx1"/>
                </a:solidFill>
                <a:latin typeface="+mn-lt"/>
                <a:ea typeface="+mn-ea"/>
                <a:cs typeface="+mn-cs"/>
              </a:rPr>
              <a:t>Sign</a:t>
            </a:r>
            <a:r>
              <a:rPr lang="es-ES" sz="1200" b="0" i="0" u="none" strike="noStrike" kern="1200" baseline="0" dirty="0">
                <a:solidFill>
                  <a:schemeClr val="tx1"/>
                </a:solidFill>
                <a:latin typeface="+mn-lt"/>
                <a:ea typeface="+mn-ea"/>
                <a:cs typeface="+mn-cs"/>
              </a:rPr>
              <a:t>, los usuarios empresariales, como los directores de operaciones, los analistas y los administradores de departamentos, pueden utilizar las herramientas de diseño visual para crear, probar y perfeccionar los flujos de trabajo por sí mismos de forma rápida y sencilla sin necesidad de codificar. Cualquier persona de su organización puede adaptar y automatizar los flujos de trabajo de firma sin ser un experto técnico</a:t>
            </a:r>
            <a:r>
              <a:rPr lang="en-US" sz="1200" b="0" i="0" u="none" strike="noStrike" kern="1200" baseline="0" dirty="0">
                <a:solidFill>
                  <a:schemeClr val="tx1"/>
                </a:solidFill>
                <a:latin typeface="+mn-lt"/>
                <a:ea typeface="+mn-ea"/>
                <a:cs typeface="+mn-cs"/>
              </a:rPr>
              <a:t>. </a:t>
            </a:r>
          </a:p>
          <a:p>
            <a:r>
              <a:rPr lang="es-ES" sz="1200" b="0" i="0" u="none" strike="noStrike" kern="1200" baseline="0" dirty="0">
                <a:solidFill>
                  <a:schemeClr val="tx1"/>
                </a:solidFill>
                <a:latin typeface="+mn-lt"/>
                <a:ea typeface="+mn-ea"/>
                <a:cs typeface="+mn-cs"/>
              </a:rPr>
              <a:t>Sólo Adobe </a:t>
            </a:r>
            <a:r>
              <a:rPr lang="es-ES" sz="1200" b="0" i="0" u="none" strike="noStrike" kern="1200" baseline="0" dirty="0" err="1">
                <a:solidFill>
                  <a:schemeClr val="tx1"/>
                </a:solidFill>
                <a:latin typeface="+mn-lt"/>
                <a:ea typeface="+mn-ea"/>
                <a:cs typeface="+mn-cs"/>
              </a:rPr>
              <a:t>Sign</a:t>
            </a:r>
            <a:r>
              <a:rPr lang="es-ES" sz="1200" b="0" i="0" u="none" strike="noStrike" kern="1200" baseline="0" dirty="0">
                <a:solidFill>
                  <a:schemeClr val="tx1"/>
                </a:solidFill>
                <a:latin typeface="+mn-lt"/>
                <a:ea typeface="+mn-ea"/>
                <a:cs typeface="+mn-cs"/>
              </a:rPr>
              <a:t> ofrece soluciones de personalización del flujo de trabajo que abarcan toda la gama de puntos táctiles, lo que le permite automatizar los procesos de firma y agilizar los negocios en toda la organización</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s-ES" sz="1200" b="1" i="0" u="none" strike="noStrike" kern="1200" baseline="0" dirty="0">
                <a:solidFill>
                  <a:schemeClr val="tx1"/>
                </a:solidFill>
                <a:latin typeface="+mn-lt"/>
                <a:ea typeface="+mn-ea"/>
                <a:cs typeface="+mn-cs"/>
              </a:rPr>
              <a:t>Aplicación web</a:t>
            </a:r>
            <a:r>
              <a:rPr lang="es-ES" sz="1200" b="0" i="0" u="none" strike="noStrike" kern="1200" baseline="0" dirty="0">
                <a:solidFill>
                  <a:schemeClr val="tx1"/>
                </a:solidFill>
                <a:latin typeface="+mn-lt"/>
                <a:ea typeface="+mn-ea"/>
                <a:cs typeface="+mn-cs"/>
              </a:rPr>
              <a:t>: utilice la herramienta de diseño de flujos de trabajo de la aplicación web Adobe </a:t>
            </a:r>
            <a:r>
              <a:rPr lang="es-ES" sz="1200" b="0" i="0" u="none" strike="noStrike" kern="1200" baseline="0" dirty="0" err="1">
                <a:solidFill>
                  <a:schemeClr val="tx1"/>
                </a:solidFill>
                <a:latin typeface="+mn-lt"/>
                <a:ea typeface="+mn-ea"/>
                <a:cs typeface="+mn-cs"/>
              </a:rPr>
              <a:t>Sign</a:t>
            </a:r>
            <a:r>
              <a:rPr lang="es-ES" sz="1200" b="0" i="0" u="none" strike="noStrike" kern="1200" baseline="0" dirty="0">
                <a:solidFill>
                  <a:schemeClr val="tx1"/>
                </a:solidFill>
                <a:latin typeface="+mn-lt"/>
                <a:ea typeface="+mn-ea"/>
                <a:cs typeface="+mn-cs"/>
              </a:rPr>
              <a:t> para crear plantillas de flujo de trabajo reutilizables que automatizan los pasos de firma</a:t>
            </a:r>
            <a:r>
              <a:rPr lang="en-US" sz="1200" b="0" i="0" u="none" strike="noStrike" kern="1200" baseline="0" dirty="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a:t>
            </a:r>
            <a:r>
              <a:rPr lang="es-ES" sz="1200" b="1" i="0" u="none" strike="noStrike" kern="1200" baseline="0" dirty="0">
                <a:solidFill>
                  <a:schemeClr val="tx1"/>
                </a:solidFill>
                <a:latin typeface="+mn-lt"/>
                <a:ea typeface="+mn-ea"/>
                <a:cs typeface="+mn-cs"/>
              </a:rPr>
              <a:t>Aplicaciones web de autoservicio: </a:t>
            </a:r>
            <a:r>
              <a:rPr lang="es-ES" sz="1200" b="0" i="0" u="none" strike="noStrike" kern="1200" baseline="0" dirty="0">
                <a:solidFill>
                  <a:schemeClr val="tx1"/>
                </a:solidFill>
                <a:latin typeface="+mn-lt"/>
                <a:ea typeface="+mn-ea"/>
                <a:cs typeface="+mn-cs"/>
              </a:rPr>
              <a:t>utilice los flujos de trabajo avanzados de Adobe </a:t>
            </a:r>
            <a:r>
              <a:rPr lang="es-ES" sz="1200" b="0" i="0" u="none" strike="noStrike" kern="1200" baseline="0" dirty="0" err="1">
                <a:solidFill>
                  <a:schemeClr val="tx1"/>
                </a:solidFill>
                <a:latin typeface="+mn-lt"/>
                <a:ea typeface="+mn-ea"/>
                <a:cs typeface="+mn-cs"/>
              </a:rPr>
              <a:t>Sign</a:t>
            </a:r>
            <a:r>
              <a:rPr lang="es-ES" sz="1200" b="0" i="0" u="none" strike="noStrike" kern="1200" baseline="0" dirty="0">
                <a:solidFill>
                  <a:schemeClr val="tx1"/>
                </a:solidFill>
                <a:latin typeface="+mn-lt"/>
                <a:ea typeface="+mn-ea"/>
                <a:cs typeface="+mn-cs"/>
              </a:rPr>
              <a:t> para crear aplicaciones web de autoservicio que automatizan procesos empresariales completos que requieren firmas. Entre los ejemplos se incluyen: gestión de contratos de ventas, incorporación de proveedores y contratación de nuevos empleados.  Esta opción requiere la compra adicional de " </a:t>
            </a:r>
            <a:r>
              <a:rPr lang="es-ES" sz="1200" b="0" i="0" u="none" strike="noStrike" kern="1200" baseline="0" dirty="0" err="1">
                <a:solidFill>
                  <a:schemeClr val="tx1"/>
                </a:solidFill>
                <a:latin typeface="+mn-lt"/>
                <a:ea typeface="+mn-ea"/>
                <a:cs typeface="+mn-cs"/>
              </a:rPr>
              <a:t>Advanced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Workflows</a:t>
            </a:r>
            <a:r>
              <a:rPr lang="es-ES" sz="1200" b="0" i="0" u="none" strike="noStrike" kern="1200" baseline="0" dirty="0">
                <a:solidFill>
                  <a:schemeClr val="tx1"/>
                </a:solidFill>
                <a:latin typeface="+mn-lt"/>
                <a:ea typeface="+mn-ea"/>
                <a:cs typeface="+mn-cs"/>
              </a:rPr>
              <a:t>", que es la integración de </a:t>
            </a:r>
            <a:r>
              <a:rPr lang="es-ES" sz="1200" b="0" i="0" u="none" strike="noStrike" kern="1200" baseline="0" dirty="0" err="1">
                <a:solidFill>
                  <a:schemeClr val="tx1"/>
                </a:solidFill>
                <a:latin typeface="+mn-lt"/>
                <a:ea typeface="+mn-ea"/>
                <a:cs typeface="+mn-cs"/>
              </a:rPr>
              <a:t>Thinksmart</a:t>
            </a:r>
            <a:r>
              <a:rPr lang="es-ES" sz="1200" b="0" i="0" u="none" strike="noStrike" kern="1200" baseline="0" dirty="0">
                <a:solidFill>
                  <a:schemeClr val="tx1"/>
                </a:solidFill>
                <a:latin typeface="+mn-lt"/>
                <a:ea typeface="+mn-ea"/>
                <a:cs typeface="+mn-cs"/>
              </a:rPr>
              <a:t> vendida en papel de Adobe].</a:t>
            </a:r>
          </a:p>
          <a:p>
            <a:r>
              <a:rPr lang="en-US" sz="1200" b="0"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Aplicaciones</a:t>
            </a:r>
            <a:r>
              <a:rPr lang="en-US" sz="1200" b="1" i="0" u="none" strike="noStrike" kern="1200" baseline="0" dirty="0">
                <a:solidFill>
                  <a:schemeClr val="tx1"/>
                </a:solidFill>
                <a:latin typeface="+mn-lt"/>
                <a:ea typeface="+mn-ea"/>
                <a:cs typeface="+mn-cs"/>
              </a:rPr>
              <a:t> de </a:t>
            </a:r>
            <a:r>
              <a:rPr lang="en-US" sz="1200" b="1" i="0" u="none" strike="noStrike" kern="1200" baseline="0" dirty="0" err="1">
                <a:solidFill>
                  <a:schemeClr val="tx1"/>
                </a:solidFill>
                <a:latin typeface="+mn-lt"/>
                <a:ea typeface="+mn-ea"/>
                <a:cs typeface="+mn-cs"/>
              </a:rPr>
              <a:t>Empresa</a:t>
            </a:r>
            <a:r>
              <a:rPr lang="en-US" sz="1200" b="1" i="0" u="none" strike="noStrike" kern="1200" baseline="0" dirty="0">
                <a:solidFill>
                  <a:schemeClr val="tx1"/>
                </a:solidFill>
                <a:latin typeface="+mn-lt"/>
                <a:ea typeface="+mn-ea"/>
                <a:cs typeface="+mn-cs"/>
              </a:rPr>
              <a:t> —</a:t>
            </a:r>
            <a:r>
              <a:rPr lang="es-ES" sz="1200" b="0" i="0" u="none" strike="noStrike" kern="1200" baseline="0" dirty="0">
                <a:solidFill>
                  <a:schemeClr val="tx1"/>
                </a:solidFill>
                <a:latin typeface="+mn-lt"/>
                <a:ea typeface="+mn-ea"/>
                <a:cs typeface="+mn-cs"/>
              </a:rPr>
              <a:t>Trabaje con integraciones </a:t>
            </a:r>
            <a:r>
              <a:rPr lang="es-ES" sz="1200" b="0" i="0" u="none" strike="noStrike" kern="1200" baseline="0" dirty="0" err="1">
                <a:solidFill>
                  <a:schemeClr val="tx1"/>
                </a:solidFill>
                <a:latin typeface="+mn-lt"/>
                <a:ea typeface="+mn-ea"/>
                <a:cs typeface="+mn-cs"/>
              </a:rPr>
              <a:t>preconstruidas</a:t>
            </a:r>
            <a:r>
              <a:rPr lang="es-ES" sz="1200" b="0" i="0" u="none" strike="noStrike" kern="1200" baseline="0" dirty="0">
                <a:solidFill>
                  <a:schemeClr val="tx1"/>
                </a:solidFill>
                <a:latin typeface="+mn-lt"/>
                <a:ea typeface="+mn-ea"/>
                <a:cs typeface="+mn-cs"/>
              </a:rPr>
              <a:t> para añadir flujos de trabajo de firmas a las aplicaciones empresariales, incluyendo sistemas de registro populares como Microsoft Dynamics, </a:t>
            </a:r>
            <a:r>
              <a:rPr lang="es-ES" sz="1200" b="0" i="0" u="none" strike="noStrike" kern="1200" baseline="0" dirty="0" err="1">
                <a:solidFill>
                  <a:schemeClr val="tx1"/>
                </a:solidFill>
                <a:latin typeface="+mn-lt"/>
                <a:ea typeface="+mn-ea"/>
                <a:cs typeface="+mn-cs"/>
              </a:rPr>
              <a:t>Salesforce</a:t>
            </a:r>
            <a:r>
              <a:rPr lang="es-ES" sz="1200" b="0" i="0" u="none" strike="noStrike" kern="1200" baseline="0" dirty="0">
                <a:solidFill>
                  <a:schemeClr val="tx1"/>
                </a:solidFill>
                <a:latin typeface="+mn-lt"/>
                <a:ea typeface="+mn-ea"/>
                <a:cs typeface="+mn-cs"/>
              </a:rPr>
              <a:t> y </a:t>
            </a:r>
            <a:r>
              <a:rPr lang="es-ES" sz="1200" b="0" i="0" u="none" strike="noStrike" kern="1200" baseline="0" dirty="0" err="1">
                <a:solidFill>
                  <a:schemeClr val="tx1"/>
                </a:solidFill>
                <a:latin typeface="+mn-lt"/>
                <a:ea typeface="+mn-ea"/>
                <a:cs typeface="+mn-cs"/>
              </a:rPr>
              <a:t>Workday</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s-ES" baseline="0" dirty="0">
                <a:latin typeface="+mn-lt"/>
              </a:rPr>
              <a:t>Para obtener más información, consulte el Resumen de la Solución de Automatización del Flujo de Trabajo de Adobe </a:t>
            </a:r>
            <a:r>
              <a:rPr lang="es-ES" baseline="0" dirty="0" err="1">
                <a:latin typeface="+mn-lt"/>
              </a:rPr>
              <a:t>Sign</a:t>
            </a:r>
            <a:r>
              <a:rPr lang="es-ES" baseline="0" dirty="0">
                <a:latin typeface="+mn-lt"/>
              </a:rPr>
              <a:t> </a:t>
            </a:r>
            <a:r>
              <a:rPr lang="en-US" baseline="0" dirty="0">
                <a:latin typeface="+mn-lt"/>
              </a:rPr>
              <a:t>http://www.adobe.com/go/workflow-automation</a:t>
            </a:r>
          </a:p>
          <a:p>
            <a:r>
              <a:rPr lang="en-US" baseline="0" dirty="0">
                <a:latin typeface="+mn-lt"/>
              </a:rPr>
              <a:t>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129ED36-BC49-42FA-8DB9-830216EB39AF}" type="slidenum">
              <a:rPr lang="en-US" smtClean="0"/>
              <a:t>25</a:t>
            </a:fld>
            <a:endParaRPr lang="en-US"/>
          </a:p>
        </p:txBody>
      </p:sp>
    </p:spTree>
    <p:extLst>
      <p:ext uri="{BB962C8B-B14F-4D97-AF65-F5344CB8AC3E}">
        <p14:creationId xmlns:p14="http://schemas.microsoft.com/office/powerpoint/2010/main" val="1301630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r>
              <a:rPr lang="es-ES" dirty="0"/>
              <a:t>Necesitará contactar con el soporte a través de la consola de administración para configurar cualquier integración que no sea la de Office 365.</a:t>
            </a:r>
            <a:endParaRPr lang="en-US" dirty="0"/>
          </a:p>
        </p:txBody>
      </p:sp>
    </p:spTree>
    <p:extLst>
      <p:ext uri="{BB962C8B-B14F-4D97-AF65-F5344CB8AC3E}">
        <p14:creationId xmlns:p14="http://schemas.microsoft.com/office/powerpoint/2010/main" val="2112748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3756" rtl="0" eaLnBrk="1" fontAlgn="auto" latinLnBrk="0" hangingPunct="1">
              <a:lnSpc>
                <a:spcPct val="100000"/>
              </a:lnSpc>
              <a:spcBef>
                <a:spcPts val="0"/>
              </a:spcBef>
              <a:spcAft>
                <a:spcPts val="0"/>
              </a:spcAft>
              <a:buClrTx/>
              <a:buSzTx/>
              <a:buFontTx/>
              <a:buNone/>
              <a:tabLst/>
              <a:defRPr/>
            </a:pPr>
            <a:fld id="{4C2CC97E-C7F1-41A8-A13B-F5D9D011F05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756"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657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3756" rtl="0" eaLnBrk="1" fontAlgn="auto" latinLnBrk="0" hangingPunct="1">
              <a:lnSpc>
                <a:spcPct val="100000"/>
              </a:lnSpc>
              <a:spcBef>
                <a:spcPts val="0"/>
              </a:spcBef>
              <a:spcAft>
                <a:spcPts val="0"/>
              </a:spcAft>
              <a:buClrTx/>
              <a:buSzTx/>
              <a:buFontTx/>
              <a:buNone/>
              <a:tabLst/>
              <a:defRPr/>
            </a:pPr>
            <a:fld id="{4C2CC97E-C7F1-41A8-A13B-F5D9D011F05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756"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2177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Tenemos varias integraciones en el mercado que le permiten maximizar su inversión existente en Microsoft y Adobe y acelerar el cambio a modernas aplicaciones en la nube para sus empleados.</a:t>
            </a:r>
            <a:r>
              <a:rPr lang="en-US" baseline="0" dirty="0"/>
              <a:t>:</a:t>
            </a:r>
          </a:p>
          <a:p>
            <a:endParaRPr lang="en-US" baseline="0" dirty="0"/>
          </a:p>
          <a:p>
            <a:pPr marL="228600" indent="-228600">
              <a:buAutoNum type="arabicPeriod"/>
            </a:pPr>
            <a:r>
              <a:rPr lang="en-US" baseline="0" dirty="0"/>
              <a:t>Adobe Sign </a:t>
            </a:r>
            <a:r>
              <a:rPr lang="en-US" baseline="0" dirty="0" err="1"/>
              <a:t>está</a:t>
            </a:r>
            <a:r>
              <a:rPr lang="en-US" baseline="0" dirty="0"/>
              <a:t> </a:t>
            </a:r>
            <a:r>
              <a:rPr lang="en-US" baseline="0" dirty="0" err="1"/>
              <a:t>integrado</a:t>
            </a:r>
            <a:r>
              <a:rPr lang="en-US" baseline="0" dirty="0"/>
              <a:t> </a:t>
            </a:r>
            <a:r>
              <a:rPr lang="en-US" baseline="0" dirty="0" err="1"/>
              <a:t>en</a:t>
            </a:r>
            <a:r>
              <a:rPr lang="en-US" baseline="0" dirty="0"/>
              <a:t> Microsoft Dynamics, SharePoint y </a:t>
            </a:r>
            <a:r>
              <a:rPr lang="en-US" baseline="0" dirty="0" err="1"/>
              <a:t>aplicaciones</a:t>
            </a:r>
            <a:r>
              <a:rPr lang="en-US" baseline="0" dirty="0"/>
              <a:t> de Office</a:t>
            </a:r>
          </a:p>
          <a:p>
            <a:pPr marL="228600" indent="-228600">
              <a:buAutoNum type="arabicPeriod"/>
            </a:pPr>
            <a:r>
              <a:rPr lang="en-US" baseline="0" dirty="0"/>
              <a:t>Acrobat y los </a:t>
            </a:r>
            <a:r>
              <a:rPr lang="en-US" baseline="0" dirty="0" err="1"/>
              <a:t>servicios</a:t>
            </a:r>
            <a:r>
              <a:rPr lang="en-US" baseline="0" dirty="0"/>
              <a:t>  </a:t>
            </a:r>
            <a:r>
              <a:rPr lang="en-US" baseline="0" dirty="0" err="1"/>
              <a:t>en</a:t>
            </a:r>
            <a:r>
              <a:rPr lang="en-US" baseline="0" dirty="0"/>
              <a:t> </a:t>
            </a:r>
            <a:r>
              <a:rPr lang="en-US" baseline="0" dirty="0" err="1"/>
              <a:t>línea</a:t>
            </a:r>
            <a:r>
              <a:rPr lang="en-US" baseline="0" dirty="0"/>
              <a:t> PDF </a:t>
            </a:r>
            <a:r>
              <a:rPr lang="en-US" baseline="0" dirty="0" err="1"/>
              <a:t>están</a:t>
            </a:r>
            <a:r>
              <a:rPr lang="en-US" baseline="0" dirty="0"/>
              <a:t> </a:t>
            </a:r>
            <a:r>
              <a:rPr lang="en-US" baseline="0" dirty="0" err="1"/>
              <a:t>integrados</a:t>
            </a:r>
            <a:r>
              <a:rPr lang="en-US" baseline="0" dirty="0"/>
              <a:t> </a:t>
            </a:r>
            <a:r>
              <a:rPr lang="en-US" baseline="0" dirty="0" err="1"/>
              <a:t>en</a:t>
            </a:r>
            <a:r>
              <a:rPr lang="en-US" baseline="0" dirty="0"/>
              <a:t> SharePoint, OneDrive y apps de Office</a:t>
            </a:r>
          </a:p>
          <a:p>
            <a:pPr marL="228600" indent="-228600">
              <a:buAutoNum type="arabicPeriod"/>
            </a:pPr>
            <a:endParaRPr lang="en-US" baseline="0" dirty="0"/>
          </a:p>
          <a:p>
            <a:pPr marL="0" indent="0">
              <a:buNone/>
            </a:pPr>
            <a:r>
              <a:rPr lang="es-ES" baseline="0" dirty="0"/>
              <a:t>Como resultado de estas integraciones, los clientes pueden digitalizar completamente sus procesos de documentos, incluyendo los pasos de colaboración, aprobación y firma, todo ello dentro de sus apps de</a:t>
            </a:r>
            <a:r>
              <a:rPr lang="en-US" baseline="0" dirty="0"/>
              <a:t> Microsoft</a:t>
            </a:r>
          </a:p>
          <a:p>
            <a:endParaRPr lang="en-US" dirty="0"/>
          </a:p>
        </p:txBody>
      </p:sp>
      <p:sp>
        <p:nvSpPr>
          <p:cNvPr id="5" name="Footer Placeholder 4"/>
          <p:cNvSpPr>
            <a:spLocks noGrp="1"/>
          </p:cNvSpPr>
          <p:nvPr>
            <p:ph type="ftr" sz="quarter" idx="11"/>
          </p:nvPr>
        </p:nvSpPr>
        <p:spPr/>
        <p:txBody>
          <a:bodyPr/>
          <a:lstStyle/>
          <a:p>
            <a:pPr marL="0" marR="0" lvl="0" indent="0" algn="l" defTabSz="93083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0977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1710B-43F4-4860-8F58-F7F99D64D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001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solidFill>
                <a:srgbClr val="333333"/>
              </a:solidFill>
              <a:latin typeface="Arial"/>
            </a:endParaRPr>
          </a:p>
          <a:p>
            <a:r>
              <a:rPr lang="en-US" dirty="0">
                <a:solidFill>
                  <a:srgbClr val="333333"/>
                </a:solidFill>
                <a:latin typeface="Arial"/>
              </a:rPr>
              <a:t>LEGALMENTE VINCULANTE</a:t>
            </a:r>
          </a:p>
          <a:p>
            <a:pPr marL="285750" indent="-285750">
              <a:spcBef>
                <a:spcPts val="600"/>
              </a:spcBef>
              <a:spcAft>
                <a:spcPts val="600"/>
              </a:spcAft>
              <a:buFont typeface="Arial"/>
              <a:buChar char="•"/>
            </a:pPr>
            <a:r>
              <a:rPr lang="es-ES" sz="1200" dirty="0">
                <a:solidFill>
                  <a:prstClr val="white"/>
                </a:solidFill>
                <a:latin typeface="Adobe Clean Light" pitchFamily="34" charset="0"/>
              </a:rPr>
              <a:t>El signo de Adobe es válido y aplicable en los Estados Unidos, así como en los países industrializados de todo el mundo.</a:t>
            </a:r>
            <a:endParaRPr lang="en-US" sz="1200" baseline="0" dirty="0">
              <a:solidFill>
                <a:prstClr val="white"/>
              </a:solidFill>
              <a:latin typeface="Adobe Clean Light" pitchFamily="34" charset="0"/>
            </a:endParaRPr>
          </a:p>
          <a:p>
            <a:pPr marL="285750" indent="-285750">
              <a:spcBef>
                <a:spcPts val="600"/>
              </a:spcBef>
              <a:spcAft>
                <a:spcPts val="600"/>
              </a:spcAft>
              <a:buFont typeface="Arial"/>
              <a:buChar char="•"/>
            </a:pPr>
            <a:r>
              <a:rPr lang="es-ES" sz="1200" baseline="0" dirty="0">
                <a:solidFill>
                  <a:prstClr val="white"/>
                </a:solidFill>
                <a:latin typeface="Adobe Clean Light" pitchFamily="34" charset="0"/>
              </a:rPr>
              <a:t>La ley rectora en los Estados Unidos es la Ley ESIGN. y la mayoría de los estados también han adoptado un anexo llamado Ley Uniforme de Transacciones Electrónicas.</a:t>
            </a:r>
            <a:endParaRPr lang="en-US" sz="1200" baseline="0" dirty="0">
              <a:solidFill>
                <a:prstClr val="white"/>
              </a:solidFill>
              <a:latin typeface="Adobe Clean Light" pitchFamily="34" charset="0"/>
            </a:endParaRPr>
          </a:p>
          <a:p>
            <a:pPr marL="285750" indent="-285750">
              <a:spcBef>
                <a:spcPts val="600"/>
              </a:spcBef>
              <a:spcAft>
                <a:spcPts val="600"/>
              </a:spcAft>
              <a:buFont typeface="Arial"/>
              <a:buChar char="•"/>
            </a:pPr>
            <a:r>
              <a:rPr lang="es-ES" sz="1200" baseline="0" dirty="0">
                <a:solidFill>
                  <a:prstClr val="white"/>
                </a:solidFill>
                <a:latin typeface="Adobe Clean Light" pitchFamily="34" charset="0"/>
              </a:rPr>
              <a:t>En las leyes, las firmas electrónicas tienen la misma función que las firmas de tinta</a:t>
            </a:r>
            <a:endParaRPr lang="en-US" sz="1200" dirty="0">
              <a:solidFill>
                <a:prstClr val="white"/>
              </a:solidFill>
              <a:latin typeface="Adobe Clean Light" pitchFamily="34" charset="0"/>
            </a:endParaRPr>
          </a:p>
          <a:p>
            <a:pPr marL="0" indent="0">
              <a:spcBef>
                <a:spcPts val="600"/>
              </a:spcBef>
              <a:spcAft>
                <a:spcPts val="600"/>
              </a:spcAft>
              <a:buFont typeface="Arial"/>
              <a:buNone/>
            </a:pPr>
            <a:r>
              <a:rPr lang="en-US" sz="1200" dirty="0">
                <a:solidFill>
                  <a:prstClr val="white"/>
                </a:solidFill>
                <a:latin typeface="Adobe Clean Light" pitchFamily="34" charset="0"/>
              </a:rPr>
              <a:t>AUTENTICACIÓN DEL FIRMANTE</a:t>
            </a:r>
          </a:p>
          <a:p>
            <a:pPr marL="285750" marR="0" lvl="0" indent="-285750" algn="l" defTabSz="914400" rtl="0" eaLnBrk="1" fontAlgn="auto" latinLnBrk="0" hangingPunct="1">
              <a:lnSpc>
                <a:spcPct val="100000"/>
              </a:lnSpc>
              <a:spcBef>
                <a:spcPts val="600"/>
              </a:spcBef>
              <a:spcAft>
                <a:spcPts val="600"/>
              </a:spcAft>
              <a:buClrTx/>
              <a:buSzTx/>
              <a:buFont typeface="Arial"/>
              <a:buChar char="•"/>
              <a:tabLst/>
              <a:defRPr/>
            </a:pPr>
            <a:r>
              <a:rPr lang="es-ES" sz="1200" dirty="0">
                <a:solidFill>
                  <a:prstClr val="white"/>
                </a:solidFill>
                <a:latin typeface="Adobe Clean Light" pitchFamily="34" charset="0"/>
              </a:rPr>
              <a:t>Se pueden utilizar múltiples métodos de autenticación para probar la identidad de los firmantes. El método "</a:t>
            </a:r>
            <a:r>
              <a:rPr lang="es-ES" sz="1200" dirty="0" err="1">
                <a:solidFill>
                  <a:prstClr val="white"/>
                </a:solidFill>
                <a:latin typeface="Adobe Clean Light" pitchFamily="34" charset="0"/>
              </a:rPr>
              <a:t>out</a:t>
            </a:r>
            <a:r>
              <a:rPr lang="es-ES" sz="1200" dirty="0">
                <a:solidFill>
                  <a:prstClr val="white"/>
                </a:solidFill>
                <a:latin typeface="Adobe Clean Light" pitchFamily="34" charset="0"/>
              </a:rPr>
              <a:t>-of-</a:t>
            </a:r>
            <a:r>
              <a:rPr lang="es-ES" sz="1200" dirty="0" err="1">
                <a:solidFill>
                  <a:prstClr val="white"/>
                </a:solidFill>
                <a:latin typeface="Adobe Clean Light" pitchFamily="34" charset="0"/>
              </a:rPr>
              <a:t>the</a:t>
            </a:r>
            <a:r>
              <a:rPr lang="es-ES" sz="1200" dirty="0">
                <a:solidFill>
                  <a:prstClr val="white"/>
                </a:solidFill>
                <a:latin typeface="Adobe Clean Light" pitchFamily="34" charset="0"/>
              </a:rPr>
              <a:t>-box" cumple todos los requisitos de los procesos comerciales típicos. </a:t>
            </a:r>
            <a:r>
              <a:rPr lang="es-ES" sz="1200" baseline="0" dirty="0">
                <a:solidFill>
                  <a:prstClr val="white"/>
                </a:solidFill>
                <a:latin typeface="Adobe Clean Light" pitchFamily="34" charset="0"/>
              </a:rPr>
              <a:t>También se dispone de métodos más seguros para manejar sus transacciones de mayor riesgo y valor</a:t>
            </a:r>
            <a:r>
              <a:rPr lang="en-US" sz="1200" baseline="0" dirty="0">
                <a:solidFill>
                  <a:prstClr val="white"/>
                </a:solidFill>
                <a:latin typeface="Adobe Clean Light" pitchFamily="34" charset="0"/>
              </a:rPr>
              <a:t>.</a:t>
            </a:r>
            <a:endParaRPr lang="en-US" sz="1200" dirty="0">
              <a:solidFill>
                <a:prstClr val="white"/>
              </a:solidFill>
              <a:latin typeface="Adobe Clean Light" pitchFamily="34" charset="0"/>
            </a:endParaRPr>
          </a:p>
          <a:p>
            <a:r>
              <a:rPr lang="en-US" dirty="0">
                <a:solidFill>
                  <a:srgbClr val="333333"/>
                </a:solidFill>
                <a:latin typeface="Arial"/>
              </a:rPr>
              <a:t>RASTRO DE AUDITORIA</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latin typeface="+mn-lt"/>
              </a:rPr>
              <a:t>Adobe </a:t>
            </a:r>
            <a:r>
              <a:rPr lang="es-ES" dirty="0" err="1">
                <a:latin typeface="+mn-lt"/>
              </a:rPr>
              <a:t>Sign</a:t>
            </a:r>
            <a:r>
              <a:rPr lang="es-ES" dirty="0">
                <a:latin typeface="+mn-lt"/>
              </a:rPr>
              <a:t> genera automáticamente una pista de auditoría que sigue cada paso del proceso de firma, desde la preparación inicial del documento hasta la firma y el archivo. Esta completa pista de auditoría se almacena de forma segura y se puede utilizar, según sea necesario, para probar quién ha firmado un documento, cuándo lo ha firmado y que ha demostrado la intención y el consentimiento de firmar electrónicamente.  Este respaldo legal del documento siempre se lleva con el documento, asegurando que quienquiera que acceda al documento pueda verificar la autenticidad de la transacción.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DOCUMENTO</a:t>
            </a:r>
            <a:r>
              <a:rPr lang="en-US" baseline="0" dirty="0">
                <a:latin typeface="+mn-lt"/>
              </a:rPr>
              <a:t> DE REGISTRO</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latin typeface="+mn-lt"/>
              </a:rPr>
              <a:t>Al final del proceso de firma, Adobe </a:t>
            </a:r>
            <a:r>
              <a:rPr lang="es-ES" baseline="0" dirty="0" err="1">
                <a:latin typeface="+mn-lt"/>
              </a:rPr>
              <a:t>Sign</a:t>
            </a:r>
            <a:r>
              <a:rPr lang="es-ES" baseline="0" dirty="0">
                <a:latin typeface="+mn-lt"/>
              </a:rPr>
              <a:t> genera automáticamente un documento de registro certificado que se encripta con un sello de seguridad. A cada participante en el proceso de firma se le envía una copia automáticamente. El archivo también se archiva de forma segura en la Nube de Documentos de Adobe o en el repositorio de su elección. Si alguien intentara manipular el documento, el sello se rompería y los espectadores sabrían que el documento no es auténtico.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245BE5A-9179-44F5-9723-E2846078469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63454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solidFill>
                <a:srgbClr val="333333"/>
              </a:solidFill>
              <a:latin typeface="Arial"/>
            </a:endParaRPr>
          </a:p>
          <a:p>
            <a:r>
              <a:rPr lang="en-US" dirty="0">
                <a:solidFill>
                  <a:srgbClr val="333333"/>
                </a:solidFill>
                <a:latin typeface="Arial"/>
              </a:rPr>
              <a:t>LEGALMENTE VINCULANTE</a:t>
            </a:r>
          </a:p>
          <a:p>
            <a:pPr marL="285750" indent="-285750">
              <a:spcBef>
                <a:spcPts val="600"/>
              </a:spcBef>
              <a:spcAft>
                <a:spcPts val="600"/>
              </a:spcAft>
              <a:buFont typeface="Arial"/>
              <a:buChar char="•"/>
            </a:pPr>
            <a:r>
              <a:rPr lang="es-ES" sz="1200" dirty="0">
                <a:solidFill>
                  <a:prstClr val="white"/>
                </a:solidFill>
                <a:latin typeface="Adobe Clean Light" pitchFamily="34" charset="0"/>
              </a:rPr>
              <a:t>El signo de Adobe es válido y aplicable en los Estados Unidos, así como en los países industrializados de todo el mundo.</a:t>
            </a:r>
            <a:endParaRPr lang="en-US" sz="1200" baseline="0" dirty="0">
              <a:solidFill>
                <a:prstClr val="white"/>
              </a:solidFill>
              <a:latin typeface="Adobe Clean Light" pitchFamily="34" charset="0"/>
            </a:endParaRPr>
          </a:p>
          <a:p>
            <a:pPr marL="285750" indent="-285750">
              <a:spcBef>
                <a:spcPts val="600"/>
              </a:spcBef>
              <a:spcAft>
                <a:spcPts val="600"/>
              </a:spcAft>
              <a:buFont typeface="Arial"/>
              <a:buChar char="•"/>
            </a:pPr>
            <a:r>
              <a:rPr lang="es-ES" sz="1200" baseline="0" dirty="0">
                <a:solidFill>
                  <a:prstClr val="white"/>
                </a:solidFill>
                <a:latin typeface="Adobe Clean Light" pitchFamily="34" charset="0"/>
              </a:rPr>
              <a:t>El signo de Adobe es válido y aplicable en los Estados Unidos, así como en los países industrializados de todo el mundo.</a:t>
            </a:r>
          </a:p>
          <a:p>
            <a:pPr marL="285750" indent="-285750">
              <a:spcBef>
                <a:spcPts val="600"/>
              </a:spcBef>
              <a:spcAft>
                <a:spcPts val="600"/>
              </a:spcAft>
              <a:buFont typeface="Arial"/>
              <a:buChar char="•"/>
            </a:pPr>
            <a:r>
              <a:rPr lang="es-ES" sz="1200" baseline="0" dirty="0">
                <a:solidFill>
                  <a:prstClr val="white"/>
                </a:solidFill>
                <a:latin typeface="Adobe Clean Light" pitchFamily="34" charset="0"/>
              </a:rPr>
              <a:t>La ley rectora en los EE.UU. es la Ley ESIGN. Y, la mayoría de los estados también han adoptado un </a:t>
            </a:r>
            <a:r>
              <a:rPr lang="es-ES" sz="1200" baseline="0" dirty="0" err="1">
                <a:solidFill>
                  <a:prstClr val="white"/>
                </a:solidFill>
                <a:latin typeface="Adobe Clean Light" pitchFamily="34" charset="0"/>
              </a:rPr>
              <a:t>adendo</a:t>
            </a:r>
            <a:r>
              <a:rPr lang="es-ES" sz="1200" baseline="0" dirty="0">
                <a:solidFill>
                  <a:prstClr val="white"/>
                </a:solidFill>
                <a:latin typeface="Adobe Clean Light" pitchFamily="34" charset="0"/>
              </a:rPr>
              <a:t> llamado la Ley Uniforme de Transacciones Electrónicas</a:t>
            </a:r>
            <a:r>
              <a:rPr lang="en-US" sz="1200" baseline="0" dirty="0">
                <a:solidFill>
                  <a:prstClr val="white"/>
                </a:solidFill>
                <a:latin typeface="Adobe Clean Light" pitchFamily="34" charset="0"/>
              </a:rPr>
              <a:t>.</a:t>
            </a:r>
          </a:p>
          <a:p>
            <a:pPr marL="285750" indent="-285750">
              <a:spcBef>
                <a:spcPts val="600"/>
              </a:spcBef>
              <a:spcAft>
                <a:spcPts val="600"/>
              </a:spcAft>
              <a:buFont typeface="Arial"/>
              <a:buChar char="•"/>
            </a:pPr>
            <a:r>
              <a:rPr lang="es-ES" sz="1200" baseline="0" dirty="0">
                <a:solidFill>
                  <a:prstClr val="white"/>
                </a:solidFill>
                <a:latin typeface="Adobe Clean Light" pitchFamily="34" charset="0"/>
              </a:rPr>
              <a:t>En las leyes, las firmas electrónicas tienen la misma función que las firmas de tinta</a:t>
            </a:r>
            <a:endParaRPr lang="en-US" sz="1200" dirty="0">
              <a:solidFill>
                <a:prstClr val="white"/>
              </a:solidFill>
              <a:latin typeface="Adobe Clean Light" pitchFamily="34" charset="0"/>
            </a:endParaRPr>
          </a:p>
          <a:p>
            <a:pPr marL="0" indent="0">
              <a:spcBef>
                <a:spcPts val="600"/>
              </a:spcBef>
              <a:spcAft>
                <a:spcPts val="600"/>
              </a:spcAft>
              <a:buFont typeface="Arial"/>
              <a:buNone/>
            </a:pPr>
            <a:r>
              <a:rPr lang="en-US" sz="1200" dirty="0">
                <a:solidFill>
                  <a:prstClr val="white"/>
                </a:solidFill>
                <a:latin typeface="Adobe Clean Light" pitchFamily="34" charset="0"/>
              </a:rPr>
              <a:t>AUTENTICACIÓN DEL FIRMANTE</a:t>
            </a:r>
          </a:p>
          <a:p>
            <a:pPr marL="285750" marR="0" lvl="0" indent="-285750" algn="l" defTabSz="914400" rtl="0" eaLnBrk="1" fontAlgn="auto" latinLnBrk="0" hangingPunct="1">
              <a:lnSpc>
                <a:spcPct val="100000"/>
              </a:lnSpc>
              <a:spcBef>
                <a:spcPts val="600"/>
              </a:spcBef>
              <a:spcAft>
                <a:spcPts val="600"/>
              </a:spcAft>
              <a:buClrTx/>
              <a:buSzTx/>
              <a:buFont typeface="Arial"/>
              <a:buChar char="•"/>
              <a:tabLst/>
              <a:defRPr/>
            </a:pPr>
            <a:r>
              <a:rPr lang="es-ES" sz="1200" dirty="0">
                <a:solidFill>
                  <a:prstClr val="white"/>
                </a:solidFill>
                <a:latin typeface="Adobe Clean Light" pitchFamily="34" charset="0"/>
              </a:rPr>
              <a:t>Se pueden utilizar múltiples métodos de autenticación para probar la identidad de los firmantes. El método "</a:t>
            </a:r>
            <a:r>
              <a:rPr lang="es-ES" sz="1200" dirty="0" err="1">
                <a:solidFill>
                  <a:prstClr val="white"/>
                </a:solidFill>
                <a:latin typeface="Adobe Clean Light" pitchFamily="34" charset="0"/>
              </a:rPr>
              <a:t>out</a:t>
            </a:r>
            <a:r>
              <a:rPr lang="es-ES" sz="1200" dirty="0">
                <a:solidFill>
                  <a:prstClr val="white"/>
                </a:solidFill>
                <a:latin typeface="Adobe Clean Light" pitchFamily="34" charset="0"/>
              </a:rPr>
              <a:t>-of-</a:t>
            </a:r>
            <a:r>
              <a:rPr lang="es-ES" sz="1200" dirty="0" err="1">
                <a:solidFill>
                  <a:prstClr val="white"/>
                </a:solidFill>
                <a:latin typeface="Adobe Clean Light" pitchFamily="34" charset="0"/>
              </a:rPr>
              <a:t>the</a:t>
            </a:r>
            <a:r>
              <a:rPr lang="es-ES" sz="1200" dirty="0">
                <a:solidFill>
                  <a:prstClr val="white"/>
                </a:solidFill>
                <a:latin typeface="Adobe Clean Light" pitchFamily="34" charset="0"/>
              </a:rPr>
              <a:t>-box" cumple todos los requisitos de los procesos comerciales típicos. </a:t>
            </a:r>
            <a:r>
              <a:rPr lang="es-ES" sz="1200" baseline="0" dirty="0">
                <a:solidFill>
                  <a:prstClr val="white"/>
                </a:solidFill>
                <a:latin typeface="Adobe Clean Light" pitchFamily="34" charset="0"/>
              </a:rPr>
              <a:t>También se dispone de métodos más seguros para manejar sus transacciones de mayor riesgo y valor</a:t>
            </a:r>
            <a:r>
              <a:rPr lang="en-US" sz="1200" baseline="0" dirty="0">
                <a:solidFill>
                  <a:prstClr val="white"/>
                </a:solidFill>
                <a:latin typeface="Adobe Clean Light" pitchFamily="34" charset="0"/>
              </a:rPr>
              <a:t>.</a:t>
            </a:r>
            <a:endParaRPr lang="en-US" sz="1200" dirty="0">
              <a:solidFill>
                <a:prstClr val="white"/>
              </a:solidFill>
              <a:latin typeface="Adobe Clean Light" pitchFamily="34" charset="0"/>
            </a:endParaRPr>
          </a:p>
          <a:p>
            <a:pPr marL="0" indent="0">
              <a:spcBef>
                <a:spcPts val="600"/>
              </a:spcBef>
              <a:spcAft>
                <a:spcPts val="600"/>
              </a:spcAft>
              <a:buFont typeface="Arial"/>
              <a:buNone/>
            </a:pPr>
            <a:endParaRPr lang="en-US" sz="1200" dirty="0">
              <a:solidFill>
                <a:prstClr val="white"/>
              </a:solidFill>
              <a:latin typeface="Adobe Clean Light" pitchFamily="34" charset="0"/>
            </a:endParaRPr>
          </a:p>
          <a:p>
            <a:r>
              <a:rPr lang="en-US" dirty="0">
                <a:solidFill>
                  <a:srgbClr val="333333"/>
                </a:solidFill>
                <a:latin typeface="Arial"/>
              </a:rPr>
              <a:t>RASTRO DE AUDITORIA</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a:latin typeface="+mn-lt"/>
              </a:rPr>
              <a:t>Adobe </a:t>
            </a:r>
            <a:r>
              <a:rPr lang="es-ES" dirty="0" err="1">
                <a:latin typeface="+mn-lt"/>
              </a:rPr>
              <a:t>Sign</a:t>
            </a:r>
            <a:r>
              <a:rPr lang="es-ES" dirty="0">
                <a:latin typeface="+mn-lt"/>
              </a:rPr>
              <a:t> genera automáticamente una pista de auditoría que sigue cada paso del proceso de firma, desde la preparación inicial del documento hasta la firma y el archivo. Esta completa pista de auditoría se almacena de forma segura y se puede utilizar, según sea necesario, para probar quién ha firmado un documento, cuándo lo ha firmado y que ha demostrado la intención y el consentimiento de firmar electrónicamente.  Este respaldo legal del documento siempre se lleva con el documento, asegurando que quienquiera que acceda al documento pueda verificar la autenticidad de la transacción.</a:t>
            </a:r>
            <a:endParaRPr lang="en-US" sz="1200" dirty="0">
              <a:solidFill>
                <a:prstClr val="white"/>
              </a:solidFill>
              <a:latin typeface="Adobe Clean Light" pitchFamily="34" charset="0"/>
            </a:endParaRPr>
          </a:p>
          <a:p>
            <a:endParaRPr lang="en-US" dirty="0">
              <a:solidFill>
                <a:srgbClr val="333333"/>
              </a:solidFill>
              <a:latin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DOCUMENTO</a:t>
            </a:r>
            <a:r>
              <a:rPr lang="en-US" baseline="0" dirty="0">
                <a:latin typeface="+mn-lt"/>
              </a:rPr>
              <a:t> DE REGISTRO</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a:latin typeface="+mn-lt"/>
              </a:rPr>
              <a:t>Al final del proceso de firma, Adobe </a:t>
            </a:r>
            <a:r>
              <a:rPr lang="es-ES" baseline="0" dirty="0" err="1">
                <a:latin typeface="+mn-lt"/>
              </a:rPr>
              <a:t>Sign</a:t>
            </a:r>
            <a:r>
              <a:rPr lang="es-ES" baseline="0" dirty="0">
                <a:latin typeface="+mn-lt"/>
              </a:rPr>
              <a:t> genera automáticamente un documento de registro certificado que se encripta con un sello de seguridad evidente. A cada participante en el proceso de firma se le envía una copia automáticamente. El archivo también se archiva de forma segura en la Nube de Documentos de Adobe o en el repositorio de su elección. Si alguien intentara manipular el documento, el sello se rompería y los espectadores sabrían que el documento no es auténtico. </a:t>
            </a:r>
          </a:p>
          <a:p>
            <a:endParaRPr lang="en-US" dirty="0">
              <a:solidFill>
                <a:srgbClr val="333333"/>
              </a:solidFill>
              <a:latin typeface="Arial"/>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245BE5A-9179-44F5-9723-E2846078469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6106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163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F2277D-4E65-471B-8FDC-312617F5EA89}" type="slidenum">
              <a:rPr lang="en-US" smtClean="0"/>
              <a:pPr/>
              <a:t>34</a:t>
            </a:fld>
            <a:endParaRPr lang="en-US"/>
          </a:p>
        </p:txBody>
      </p:sp>
    </p:spTree>
    <p:extLst>
      <p:ext uri="{BB962C8B-B14F-4D97-AF65-F5344CB8AC3E}">
        <p14:creationId xmlns:p14="http://schemas.microsoft.com/office/powerpoint/2010/main" val="3535612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F2277D-4E65-471B-8FDC-312617F5EA89}" type="slidenum">
              <a:rPr lang="en-US" smtClean="0"/>
              <a:pPr/>
              <a:t>35</a:t>
            </a:fld>
            <a:endParaRPr lang="en-US"/>
          </a:p>
        </p:txBody>
      </p:sp>
    </p:spTree>
    <p:extLst>
      <p:ext uri="{BB962C8B-B14F-4D97-AF65-F5344CB8AC3E}">
        <p14:creationId xmlns:p14="http://schemas.microsoft.com/office/powerpoint/2010/main" val="2451857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sign”- que </a:t>
            </a:r>
            <a:r>
              <a:rPr lang="en-US" dirty="0" err="1"/>
              <a:t>muestra</a:t>
            </a:r>
            <a:r>
              <a:rPr lang="en-US" dirty="0"/>
              <a:t> la </a:t>
            </a:r>
            <a:r>
              <a:rPr lang="en-US" dirty="0" err="1"/>
              <a:t>intención</a:t>
            </a:r>
            <a:r>
              <a:rPr lang="en-US" dirty="0"/>
              <a:t> del </a:t>
            </a:r>
            <a:r>
              <a:rPr lang="en-US" dirty="0" err="1"/>
              <a:t>firmante</a:t>
            </a:r>
            <a:r>
              <a:rPr lang="en-US" dirty="0"/>
              <a:t>.</a:t>
            </a:r>
          </a:p>
        </p:txBody>
      </p:sp>
      <p:sp>
        <p:nvSpPr>
          <p:cNvPr id="4" name="Slide Number Placeholder 3"/>
          <p:cNvSpPr>
            <a:spLocks noGrp="1"/>
          </p:cNvSpPr>
          <p:nvPr>
            <p:ph type="sldNum" sz="quarter" idx="10"/>
          </p:nvPr>
        </p:nvSpPr>
        <p:spPr/>
        <p:txBody>
          <a:bodyPr/>
          <a:lstStyle/>
          <a:p>
            <a:fld id="{3EF2277D-4E65-471B-8FDC-312617F5EA89}" type="slidenum">
              <a:rPr lang="en-US" smtClean="0"/>
              <a:pPr/>
              <a:t>36</a:t>
            </a:fld>
            <a:endParaRPr lang="en-US"/>
          </a:p>
        </p:txBody>
      </p:sp>
    </p:spTree>
    <p:extLst>
      <p:ext uri="{BB962C8B-B14F-4D97-AF65-F5344CB8AC3E}">
        <p14:creationId xmlns:p14="http://schemas.microsoft.com/office/powerpoint/2010/main" val="2045214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Son auditables los servicios de </a:t>
            </a:r>
            <a:r>
              <a:rPr lang="es-ES" b="1" dirty="0" err="1"/>
              <a:t>Esign</a:t>
            </a:r>
            <a:r>
              <a:rPr lang="es-ES" b="1" dirty="0"/>
              <a:t>? </a:t>
            </a:r>
          </a:p>
          <a:p>
            <a:r>
              <a:rPr lang="es-ES" b="0" dirty="0"/>
              <a:t>Sí, las firmas electrónicas de Adobe </a:t>
            </a:r>
            <a:r>
              <a:rPr lang="es-ES" b="0" dirty="0" err="1"/>
              <a:t>Sign</a:t>
            </a:r>
            <a:r>
              <a:rPr lang="es-ES" b="0" dirty="0"/>
              <a:t> son en realidad más auditables que las firmas de tinta, porque proporcionan niveles adicionales de seguridad, seguimiento y control. Todas las firmas electrónicas de los servicios de firma electrónica y los registros de auditoría están cifrados, sellados digitalmente, a prueba de manipulaciones y se mantienen en un centro de datos seguro</a:t>
            </a:r>
            <a:r>
              <a:rPr lang="en-US" dirty="0"/>
              <a:t>.</a:t>
            </a:r>
          </a:p>
          <a:p>
            <a:r>
              <a:rPr lang="es-ES" b="1" dirty="0"/>
              <a:t>Cómo ayuda Adobe a asegurar el no repudio?</a:t>
            </a:r>
          </a:p>
          <a:p>
            <a:r>
              <a:rPr lang="es-ES" b="0" dirty="0"/>
              <a:t>Cada documento firmado en Adobe </a:t>
            </a:r>
            <a:r>
              <a:rPr lang="es-ES" b="0" dirty="0" err="1"/>
              <a:t>Document</a:t>
            </a:r>
            <a:r>
              <a:rPr lang="es-ES" b="0" dirty="0"/>
              <a:t> Cloud genera automáticamente una pista de auditoría que sigue cada paso del proceso de firma, desde la preparación inicial del documento hasta la firma y el archivo. Esta completa pista de auditoría se almacena de forma segura y se puede utilizar en los tribunales para ayudar a demostrar quién ha firmado un documento y cuándo lo ha hecho.</a:t>
            </a:r>
          </a:p>
          <a:p>
            <a:r>
              <a:rPr lang="es-ES" b="1" dirty="0"/>
              <a:t>Pueden utilizarse las firmas electrónicas de </a:t>
            </a:r>
            <a:r>
              <a:rPr lang="es-ES" b="1" dirty="0" err="1"/>
              <a:t>Document</a:t>
            </a:r>
            <a:r>
              <a:rPr lang="es-ES" b="1" dirty="0"/>
              <a:t> Cloud en auditorías e informes?</a:t>
            </a:r>
          </a:p>
          <a:p>
            <a:r>
              <a:rPr lang="es-ES" b="0" dirty="0"/>
              <a:t>Sí. Dado que las firmas electrónicas de </a:t>
            </a:r>
            <a:r>
              <a:rPr lang="es-ES" b="0" dirty="0" err="1"/>
              <a:t>Document</a:t>
            </a:r>
            <a:r>
              <a:rPr lang="es-ES" b="0" dirty="0"/>
              <a:t> Cloud cumplen o superan los estándares internacionales mencionados anteriormente, los documentos de Adobe </a:t>
            </a:r>
            <a:r>
              <a:rPr lang="es-ES" b="0" dirty="0" err="1"/>
              <a:t>Sign</a:t>
            </a:r>
            <a:r>
              <a:rPr lang="es-ES" b="0" dirty="0"/>
              <a:t> son admisibles </a:t>
            </a:r>
          </a:p>
        </p:txBody>
      </p:sp>
      <p:sp>
        <p:nvSpPr>
          <p:cNvPr id="4" name="Slide Number Placeholder 3"/>
          <p:cNvSpPr>
            <a:spLocks noGrp="1"/>
          </p:cNvSpPr>
          <p:nvPr>
            <p:ph type="sldNum" sz="quarter" idx="10"/>
          </p:nvPr>
        </p:nvSpPr>
        <p:spPr/>
        <p:txBody>
          <a:bodyPr/>
          <a:lstStyle/>
          <a:p>
            <a:fld id="{3EF2277D-4E65-471B-8FDC-312617F5EA89}" type="slidenum">
              <a:rPr lang="en-US" smtClean="0"/>
              <a:pPr/>
              <a:t>37</a:t>
            </a:fld>
            <a:endParaRPr lang="en-US"/>
          </a:p>
        </p:txBody>
      </p:sp>
    </p:spTree>
    <p:extLst>
      <p:ext uri="{BB962C8B-B14F-4D97-AF65-F5344CB8AC3E}">
        <p14:creationId xmlns:p14="http://schemas.microsoft.com/office/powerpoint/2010/main" val="602377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ES" sz="1200" b="1" kern="1200" dirty="0">
                <a:solidFill>
                  <a:schemeClr val="tx1"/>
                </a:solidFill>
                <a:effectLst/>
                <a:latin typeface="+mn-lt"/>
                <a:ea typeface="+mn-ea"/>
                <a:cs typeface="+mn-cs"/>
              </a:rPr>
              <a:t>Ley de firma electrónica </a:t>
            </a:r>
          </a:p>
          <a:p>
            <a:r>
              <a:rPr lang="es-ES" sz="1200" b="0" kern="1200" dirty="0">
                <a:solidFill>
                  <a:schemeClr val="tx1"/>
                </a:solidFill>
                <a:effectLst/>
                <a:latin typeface="+mn-lt"/>
                <a:ea typeface="+mn-ea"/>
                <a:cs typeface="+mn-cs"/>
              </a:rPr>
              <a:t>Ley de Firma Digital 25.506 (no hay traducción disponible)</a:t>
            </a:r>
            <a:br>
              <a:rPr lang="en-US" sz="1200" kern="1200" dirty="0">
                <a:solidFill>
                  <a:schemeClr val="tx1"/>
                </a:solidFill>
                <a:effectLst/>
                <a:latin typeface="+mn-lt"/>
                <a:ea typeface="+mn-ea"/>
                <a:cs typeface="+mn-cs"/>
              </a:rPr>
            </a:br>
            <a:r>
              <a:rPr lang="es-ES" sz="1200" b="1" kern="1200" dirty="0">
                <a:solidFill>
                  <a:schemeClr val="tx1"/>
                </a:solidFill>
                <a:effectLst/>
                <a:latin typeface="+mn-lt"/>
                <a:ea typeface="+mn-ea"/>
                <a:cs typeface="+mn-cs"/>
              </a:rPr>
              <a:t>Son las firmas electrónicas legales, admisibles y ejecutables? </a:t>
            </a:r>
          </a:p>
          <a:p>
            <a:r>
              <a:rPr lang="es-ES" sz="1200" b="0" kern="1200" dirty="0">
                <a:solidFill>
                  <a:schemeClr val="tx1"/>
                </a:solidFill>
                <a:effectLst/>
                <a:latin typeface="+mn-lt"/>
                <a:ea typeface="+mn-ea"/>
                <a:cs typeface="+mn-cs"/>
              </a:rPr>
              <a:t>Sí, las firmas electrónicas son válidas con el consentimiento previo de cada una de las partes</a:t>
            </a:r>
          </a:p>
          <a:p>
            <a:r>
              <a:rPr lang="es-ES" sz="1200" b="1" kern="1200" dirty="0">
                <a:solidFill>
                  <a:schemeClr val="tx1"/>
                </a:solidFill>
                <a:effectLst/>
                <a:latin typeface="+mn-lt"/>
                <a:ea typeface="+mn-ea"/>
                <a:cs typeface="+mn-cs"/>
              </a:rPr>
              <a:t>Resumen de la ley </a:t>
            </a:r>
          </a:p>
          <a:p>
            <a:r>
              <a:rPr lang="es-ES" sz="1200" b="0" kern="1200" dirty="0">
                <a:solidFill>
                  <a:schemeClr val="tx1"/>
                </a:solidFill>
                <a:effectLst/>
                <a:latin typeface="+mn-lt"/>
                <a:ea typeface="+mn-ea"/>
                <a:cs typeface="+mn-cs"/>
              </a:rPr>
              <a:t>Argentina sigue la ley modelo de la UNCITRAL y es similar a las leyes de muchos estados miembros de la Unión Europea. Se considera una jurisdicción de dos niveles porque otorga a las firmas digitales la misma condición que a las manuscritas, pero también reconoce a las firmas electrónicas simples como legales y aplicables. Los países que siguen este modelo dan a las empresas la oportunidad de seleccionar diferentes formas de firma y de adaptar sus procesos comerciales en función de la forma más conveniente y apropiada para cada caso de uso. </a:t>
            </a:r>
            <a:endParaRPr lang="en-US" b="0" dirty="0"/>
          </a:p>
          <a:p>
            <a:r>
              <a:rPr lang="es-ES" sz="1200" kern="1200" dirty="0">
                <a:solidFill>
                  <a:schemeClr val="tx1"/>
                </a:solidFill>
                <a:effectLst/>
                <a:latin typeface="+mn-lt"/>
                <a:ea typeface="+mn-ea"/>
                <a:cs typeface="+mn-cs"/>
              </a:rPr>
              <a:t>Las leyes de la Argentina son algo diferentes en el sentido de que se refieren principalmente a la aplicabilidad de las firmas electrónicas digitales o avanzadas. Sin embargo, el artículo 1197 del Código Civil argentino establece que cuando las partes acuerden que aceptarán las firmas electrónicas como válidas y que no impugnarán su validez, el acuerdo obligará a ambas partes</a:t>
            </a:r>
          </a:p>
          <a:p>
            <a:r>
              <a:rPr lang="es-ES" sz="1200" b="1" kern="1200" dirty="0">
                <a:solidFill>
                  <a:schemeClr val="tx1"/>
                </a:solidFill>
                <a:effectLst/>
                <a:latin typeface="+mn-lt"/>
                <a:ea typeface="+mn-ea"/>
                <a:cs typeface="+mn-cs"/>
              </a:rPr>
              <a:t>Restricciones clave </a:t>
            </a:r>
          </a:p>
          <a:p>
            <a:r>
              <a:rPr lang="es-ES" sz="1200" b="0" kern="1200" dirty="0">
                <a:solidFill>
                  <a:schemeClr val="tx1"/>
                </a:solidFill>
                <a:effectLst/>
                <a:latin typeface="+mn-lt"/>
                <a:ea typeface="+mn-ea"/>
                <a:cs typeface="+mn-cs"/>
              </a:rPr>
              <a:t>El artículo 4 establece que la ley no se aplica a los documentos relativos a la muerte, el derecho </a:t>
            </a:r>
            <a:endParaRPr lang="en-US" b="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245BE5A-9179-44F5-9723-E2846078469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76853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b="1" kern="1200" dirty="0">
                <a:solidFill>
                  <a:schemeClr val="tx1"/>
                </a:solidFill>
                <a:effectLst/>
                <a:latin typeface="+mn-lt"/>
                <a:ea typeface="+mn-ea"/>
                <a:cs typeface="+mn-cs"/>
              </a:rPr>
              <a:t>Son las firmas electrónicas legales, admisibles y ejecutables? </a:t>
            </a:r>
          </a:p>
          <a:p>
            <a:r>
              <a:rPr lang="es-ES" sz="1200" b="0" kern="1200" dirty="0">
                <a:solidFill>
                  <a:schemeClr val="tx1"/>
                </a:solidFill>
                <a:effectLst/>
                <a:latin typeface="+mn-lt"/>
                <a:ea typeface="+mn-ea"/>
                <a:cs typeface="+mn-cs"/>
              </a:rPr>
              <a:t>Las leyes de México generalmente permiten a las partes declarar su consentimiento por medios electrónicos.</a:t>
            </a:r>
          </a:p>
          <a:p>
            <a:r>
              <a:rPr lang="es-ES" sz="1200" b="1" kern="1200" dirty="0">
                <a:solidFill>
                  <a:schemeClr val="tx1"/>
                </a:solidFill>
                <a:effectLst/>
                <a:latin typeface="+mn-lt"/>
                <a:ea typeface="+mn-ea"/>
                <a:cs typeface="+mn-cs"/>
              </a:rPr>
              <a:t>Resumen de la ley </a:t>
            </a:r>
          </a:p>
          <a:p>
            <a:r>
              <a:rPr lang="es-ES" sz="1200" b="0" kern="1200" dirty="0">
                <a:solidFill>
                  <a:schemeClr val="tx1"/>
                </a:solidFill>
                <a:effectLst/>
                <a:latin typeface="+mn-lt"/>
                <a:ea typeface="+mn-ea"/>
                <a:cs typeface="+mn-cs"/>
              </a:rPr>
              <a:t>Se considera que México es una jurisdicción de dos niveles porque otorga a las firmas digitales la misma condición que a las manuscritas, pero también reconoce que las firmas electrónicas simples son legales y aplicables. Los países que siguen este modelo dan a las empresas la oportunidad de seleccionar diferentes formas de firma y de personalizar sus procesos comerciales en función de la forma más conveniente y apropiada para cada caso de uso.</a:t>
            </a:r>
            <a:r>
              <a:rPr lang="es-ES" sz="1200" b="1"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México enmendó varias leyes, entre ellas el Código de Comercio, el Código Civil Federal y el Código Federal de Procedimientos Civiles, para permitir el uso de firmas electrónicas y firmas electrónicas avanzadas. Con arreglo a este sistema, se prefieren las firmas electrónicas avanzadas, pero las partes suelen tener libertad para determinar la forma de aceptación de un acuerdo.</a:t>
            </a:r>
            <a:r>
              <a:rPr lang="en-US" sz="1200" kern="1200" dirty="0">
                <a:solidFill>
                  <a:schemeClr val="tx1"/>
                </a:solidFill>
                <a:effectLst/>
                <a:latin typeface="+mn-lt"/>
                <a:ea typeface="+mn-ea"/>
                <a:cs typeface="+mn-cs"/>
              </a:rPr>
              <a:t> </a:t>
            </a:r>
            <a:endParaRPr lang="en-US" dirty="0"/>
          </a:p>
          <a:p>
            <a:r>
              <a:rPr lang="es-ES" sz="1200" b="1" kern="1200" dirty="0">
                <a:solidFill>
                  <a:schemeClr val="tx1"/>
                </a:solidFill>
                <a:effectLst/>
                <a:latin typeface="+mn-lt"/>
                <a:ea typeface="+mn-ea"/>
                <a:cs typeface="+mn-cs"/>
              </a:rPr>
              <a:t>Restricciones clave </a:t>
            </a:r>
          </a:p>
          <a:p>
            <a:r>
              <a:rPr lang="es-ES" sz="1200" b="0" kern="1200" dirty="0">
                <a:solidFill>
                  <a:schemeClr val="tx1"/>
                </a:solidFill>
                <a:effectLst/>
                <a:latin typeface="+mn-lt"/>
                <a:ea typeface="+mn-ea"/>
                <a:cs typeface="+mn-cs"/>
              </a:rPr>
              <a:t>Las firmas digitales pueden ser necesarias para la certificación de documentos oficiales y para los documentos relacionados con las obligaciones fiscales</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245BE5A-9179-44F5-9723-E2846078469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3960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sz="1200" b="1" kern="1200" dirty="0">
                <a:solidFill>
                  <a:schemeClr val="tx1"/>
                </a:solidFill>
                <a:effectLst/>
                <a:latin typeface="+mn-lt"/>
                <a:ea typeface="+mn-ea"/>
                <a:cs typeface="+mn-cs"/>
              </a:rPr>
              <a:t>Ley de firma electrónica </a:t>
            </a:r>
          </a:p>
          <a:p>
            <a:r>
              <a:rPr lang="es-ES" sz="1200" b="0" kern="1200" dirty="0">
                <a:solidFill>
                  <a:schemeClr val="tx1"/>
                </a:solidFill>
                <a:effectLst/>
                <a:latin typeface="+mn-lt"/>
                <a:ea typeface="+mn-ea"/>
                <a:cs typeface="+mn-cs"/>
              </a:rPr>
              <a:t>Ley 19.799 y Decreto 181 (no hay traducciones disponibles)</a:t>
            </a:r>
            <a:r>
              <a:rPr lang="en-US" sz="1200" b="0" kern="1200" dirty="0">
                <a:solidFill>
                  <a:schemeClr val="tx1"/>
                </a:solidFill>
                <a:effectLst/>
                <a:latin typeface="+mn-lt"/>
                <a:ea typeface="+mn-ea"/>
                <a:cs typeface="+mn-cs"/>
              </a:rPr>
              <a:t>Are electronic signatures legal, admissible and enforceable? </a:t>
            </a:r>
            <a:endParaRPr lang="en-US" b="0" dirty="0"/>
          </a:p>
          <a:p>
            <a:r>
              <a:rPr lang="es-ES" sz="1200" kern="1200" dirty="0">
                <a:solidFill>
                  <a:schemeClr val="tx1"/>
                </a:solidFill>
                <a:effectLst/>
                <a:latin typeface="+mn-lt"/>
                <a:ea typeface="+mn-ea"/>
                <a:cs typeface="+mn-cs"/>
              </a:rPr>
              <a:t>Sí, el Artículo 3 de la Ley 19.799 reconoce a las firmas electrónicas como legales y ejecutables, mientras que el Artículo 5 establece su admisibilidad.</a:t>
            </a:r>
            <a:r>
              <a:rPr lang="en-US" sz="1200" kern="1200" dirty="0">
                <a:solidFill>
                  <a:schemeClr val="tx1"/>
                </a:solidFill>
                <a:effectLst/>
                <a:latin typeface="+mn-lt"/>
                <a:ea typeface="+mn-ea"/>
                <a:cs typeface="+mn-cs"/>
              </a:rPr>
              <a:t> </a:t>
            </a:r>
            <a:endParaRPr lang="en-US" dirty="0"/>
          </a:p>
          <a:p>
            <a:r>
              <a:rPr lang="es-ES" sz="1200" b="1" kern="1200" dirty="0">
                <a:solidFill>
                  <a:schemeClr val="tx1"/>
                </a:solidFill>
                <a:effectLst/>
                <a:latin typeface="+mn-lt"/>
                <a:ea typeface="+mn-ea"/>
                <a:cs typeface="+mn-cs"/>
              </a:rPr>
              <a:t>Resumen de la ley </a:t>
            </a:r>
          </a:p>
          <a:p>
            <a:r>
              <a:rPr lang="es-ES" sz="1200" b="0" kern="1200" dirty="0">
                <a:solidFill>
                  <a:schemeClr val="tx1"/>
                </a:solidFill>
                <a:effectLst/>
                <a:latin typeface="+mn-lt"/>
                <a:ea typeface="+mn-ea"/>
                <a:cs typeface="+mn-cs"/>
              </a:rPr>
              <a:t>Las leyes de Chile prevén la aplicación tanto de firmas electrónicas simples como de firmas digitales (llamadas firmas avanzadas o certificadas). Se considera una jurisdicción de dos niveles porque otorga a las firmas digitales la misma condición que a las manuscritas, pero también reconoce a las firmas electrónicas simples como legales y aplicables.</a:t>
            </a:r>
          </a:p>
          <a:p>
            <a:r>
              <a:rPr lang="es-ES" sz="1200" kern="1200" dirty="0">
                <a:solidFill>
                  <a:schemeClr val="tx1"/>
                </a:solidFill>
                <a:effectLst/>
                <a:latin typeface="+mn-lt"/>
                <a:ea typeface="+mn-ea"/>
                <a:cs typeface="+mn-cs"/>
              </a:rPr>
              <a:t>Los países que siguen este modelo dan a las empresas la oportunidad de seleccionar diferentes formas de firma y de personalizar sus procesos comerciales en función del formulario que sea más conveniente y apropiado para cada caso de uso. Las firmas electrónicas se presumen válidas a menos que se presente una prueba en contrario.</a:t>
            </a:r>
          </a:p>
          <a:p>
            <a:r>
              <a:rPr lang="es-ES" sz="1200" b="1" kern="1200" dirty="0">
                <a:solidFill>
                  <a:schemeClr val="tx1"/>
                </a:solidFill>
                <a:effectLst/>
                <a:latin typeface="+mn-lt"/>
                <a:ea typeface="+mn-ea"/>
                <a:cs typeface="+mn-cs"/>
              </a:rPr>
              <a:t>Restricciones clave </a:t>
            </a:r>
          </a:p>
          <a:p>
            <a:r>
              <a:rPr lang="es-ES" sz="1200" b="0" kern="1200" dirty="0">
                <a:solidFill>
                  <a:schemeClr val="tx1"/>
                </a:solidFill>
                <a:effectLst/>
                <a:latin typeface="+mn-lt"/>
                <a:ea typeface="+mn-ea"/>
                <a:cs typeface="+mn-cs"/>
              </a:rPr>
              <a:t>Quedan exentos de la ley los acuerdos y documentos relacionados con actos o contratos en los que la ley exija la asistencia personal de una o más de las partes y los relacionados con el derecho de familia. </a:t>
            </a:r>
            <a:endParaRPr lang="en-US" b="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245BE5A-9179-44F5-9723-E2846078469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4661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ES" sz="1200" b="1" kern="1200" dirty="0">
                <a:solidFill>
                  <a:schemeClr val="tx1"/>
                </a:solidFill>
                <a:effectLst/>
                <a:latin typeface="+mn-lt"/>
                <a:ea typeface="+mn-ea"/>
                <a:cs typeface="+mn-cs"/>
              </a:rPr>
              <a:t>Ley de firma electrónica </a:t>
            </a:r>
            <a:endParaRPr lang="es-ES" sz="1200" b="0" kern="1200" dirty="0">
              <a:solidFill>
                <a:schemeClr val="tx1"/>
              </a:solidFill>
              <a:effectLst/>
              <a:latin typeface="+mn-lt"/>
              <a:ea typeface="+mn-ea"/>
              <a:cs typeface="+mn-cs"/>
            </a:endParaRPr>
          </a:p>
          <a:p>
            <a:r>
              <a:rPr lang="es-ES" sz="1200" b="0" kern="1200" dirty="0">
                <a:solidFill>
                  <a:schemeClr val="tx1"/>
                </a:solidFill>
                <a:effectLst/>
                <a:latin typeface="+mn-lt"/>
                <a:ea typeface="+mn-ea"/>
                <a:cs typeface="+mn-cs"/>
              </a:rPr>
              <a:t>Varias leyes en Colombia se ocupan de la firma electrónica, entre ellas la Ley 527 de 1999, la Ley 1150 de 2007 (Contratación Pública), la Ley 962 de 2005 (Factura Electrónica) y la Ley 964 de 2005 (Valores Electrónicos) (no hay enlaces disponibles) </a:t>
            </a:r>
          </a:p>
          <a:p>
            <a:r>
              <a:rPr lang="es-ES" sz="1200" b="1" kern="1200" dirty="0">
                <a:solidFill>
                  <a:schemeClr val="tx1"/>
                </a:solidFill>
                <a:effectLst/>
                <a:latin typeface="+mn-lt"/>
                <a:ea typeface="+mn-ea"/>
                <a:cs typeface="+mn-cs"/>
              </a:rPr>
              <a:t>Son las firmas electrónicas legales, admisibles y ejecutables? </a:t>
            </a:r>
          </a:p>
          <a:p>
            <a:r>
              <a:rPr lang="es-ES" sz="1200" b="0" kern="1200" dirty="0">
                <a:solidFill>
                  <a:schemeClr val="tx1"/>
                </a:solidFill>
                <a:effectLst/>
                <a:latin typeface="+mn-lt"/>
                <a:ea typeface="+mn-ea"/>
                <a:cs typeface="+mn-cs"/>
              </a:rPr>
              <a:t>Sí, la ley dispone que las partes pueden utilizar las firmas electrónicas con consentimiento.</a:t>
            </a:r>
            <a:r>
              <a:rPr lang="en-US" sz="1200" b="0" kern="1200" dirty="0">
                <a:solidFill>
                  <a:schemeClr val="tx1"/>
                </a:solidFill>
                <a:effectLst/>
                <a:latin typeface="+mn-lt"/>
                <a:ea typeface="+mn-ea"/>
                <a:cs typeface="+mn-cs"/>
              </a:rPr>
              <a:t> </a:t>
            </a:r>
            <a:endParaRPr lang="en-US" b="0" dirty="0"/>
          </a:p>
          <a:p>
            <a:r>
              <a:rPr lang="es-ES" sz="1200" b="1" kern="1200" dirty="0">
                <a:solidFill>
                  <a:schemeClr val="tx1"/>
                </a:solidFill>
                <a:effectLst/>
                <a:latin typeface="+mn-lt"/>
                <a:ea typeface="+mn-ea"/>
                <a:cs typeface="+mn-cs"/>
              </a:rPr>
              <a:t>Resumen de la ley </a:t>
            </a:r>
          </a:p>
          <a:p>
            <a:r>
              <a:rPr lang="es-ES" sz="1200" b="0" kern="1200" dirty="0">
                <a:solidFill>
                  <a:schemeClr val="tx1"/>
                </a:solidFill>
                <a:effectLst/>
                <a:latin typeface="+mn-lt"/>
                <a:ea typeface="+mn-ea"/>
                <a:cs typeface="+mn-cs"/>
              </a:rPr>
              <a:t>Las firmas electrónicas se utilizan tanto en el sector público como en el privado en Colombia. Se considera una jurisdicción de dos niveles porque otorga a las firmas digitales la misma condición que a las manuscritas, pero también reconoce a las firmas electrónicas simples como legales y oponibles. Los países que siguen este modelo dan a las empresas la oportunidad de seleccionar diferentes formas de firma y de personalizar sus procesos comerciales en función de la forma más conveniente y apropiada para cada caso de uso. </a:t>
            </a:r>
          </a:p>
          <a:p>
            <a:r>
              <a:rPr lang="es-ES" sz="1200" kern="1200" dirty="0">
                <a:solidFill>
                  <a:schemeClr val="tx1"/>
                </a:solidFill>
                <a:effectLst/>
                <a:latin typeface="+mn-lt"/>
                <a:ea typeface="+mn-ea"/>
                <a:cs typeface="+mn-cs"/>
              </a:rPr>
              <a:t>Los dictámenes jurídicos relativos a las firmas electrónicas han sido algo generales y no se refieren a tipos específicos de firma electrónica. Sin embargo, una decisión de la Corte Suprema de Colombia del 16 de diciembre de 2010 incluyó las firmas digitales y electrónicas como categorías jurídicas reconocidas en virtud de la Ley 527. La obtención del consentimiento antes de utilizar las firmas electrónicas es una buena práctica para garantizar la aplicabilidad. </a:t>
            </a:r>
          </a:p>
          <a:p>
            <a:r>
              <a:rPr lang="en-US" sz="1200" kern="1200" dirty="0">
                <a:solidFill>
                  <a:schemeClr val="tx1"/>
                </a:solidFill>
                <a:effectLst/>
                <a:latin typeface="+mn-lt"/>
                <a:ea typeface="+mn-ea"/>
                <a:cs typeface="+mn-cs"/>
              </a:rPr>
              <a:t> </a:t>
            </a:r>
            <a:endParaRPr lang="en-US" dirty="0"/>
          </a:p>
          <a:p>
            <a:r>
              <a:rPr lang="es-ES" sz="1200" b="1" kern="1200" dirty="0">
                <a:solidFill>
                  <a:schemeClr val="tx1"/>
                </a:solidFill>
                <a:effectLst/>
                <a:latin typeface="+mn-lt"/>
                <a:ea typeface="+mn-ea"/>
                <a:cs typeface="+mn-cs"/>
              </a:rPr>
              <a:t>Restricciones clave </a:t>
            </a:r>
          </a:p>
          <a:p>
            <a:r>
              <a:rPr lang="es-ES" sz="1200" b="0" kern="1200" dirty="0">
                <a:solidFill>
                  <a:schemeClr val="tx1"/>
                </a:solidFill>
                <a:effectLst/>
                <a:latin typeface="+mn-lt"/>
                <a:ea typeface="+mn-ea"/>
                <a:cs typeface="+mn-cs"/>
              </a:rPr>
              <a:t>La transmisión de derechos inmobiliarios, aeronaves, buques, sociedades u otras asociaciones comerciales; los estatutos; los contratos de hipoteca; los contratos de agencia ilimitada y la constitución de sucursales están exentos de la ley. </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245BE5A-9179-44F5-9723-E2846078469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13166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dirty="0"/>
              <a:t>Veamos las firmas electrónicas con más detalle.</a:t>
            </a:r>
          </a:p>
          <a:p>
            <a:r>
              <a:rPr lang="en-US" dirty="0"/>
              <a:t>[click]</a:t>
            </a:r>
          </a:p>
          <a:p>
            <a:r>
              <a:rPr lang="es-ES" dirty="0"/>
              <a:t>La categoría más amplia se denomina simplemente firmas electrónicas. El reglamento establece una base para todas las firmas electrónicas. No se negará a una firma el efecto legal y la admisibilidad como prueba en un procedimiento judicial por el mero hecho de que esté en forma electrónica. En otras palabras, los tribunales no pueden descartarlas como prueba sólo porque sean electrónicas. (Desde el punto de vista jurídico, se trata de un principio denominado de no discriminación).</a:t>
            </a:r>
          </a:p>
          <a:p>
            <a:r>
              <a:rPr lang="en-US" dirty="0"/>
              <a:t>[click]</a:t>
            </a:r>
          </a:p>
          <a:p>
            <a:r>
              <a:rPr lang="es-ES" b="1" dirty="0"/>
              <a:t>Las firmas avanzadas </a:t>
            </a:r>
            <a:r>
              <a:rPr lang="es-ES" b="0" dirty="0"/>
              <a:t>son un tipo específico, o un subconjunto, de la categoría más amplia de firmas electrónicas. Lo son:</a:t>
            </a:r>
          </a:p>
          <a:p>
            <a:r>
              <a:rPr lang="es-ES" b="0" dirty="0"/>
              <a:t>Únicamente vinculadas al firmante; </a:t>
            </a:r>
          </a:p>
          <a:p>
            <a:r>
              <a:rPr lang="es-ES" b="0" dirty="0"/>
              <a:t>Capaces de identificar al firmante;  </a:t>
            </a:r>
          </a:p>
          <a:p>
            <a:r>
              <a:rPr lang="es-ES" b="0" dirty="0"/>
              <a:t>Creadas utilizando datos que el firmante puede utilizar bajo su exclusivo control; y</a:t>
            </a:r>
          </a:p>
          <a:p>
            <a:r>
              <a:rPr lang="es-ES" b="0" dirty="0"/>
              <a:t>Están vinculados al documento firmado de manera que cualquier cambio posterior es detectable</a:t>
            </a:r>
          </a:p>
          <a:p>
            <a:r>
              <a:rPr lang="es-ES" b="0" dirty="0"/>
              <a:t>Este requisito puede cumplirse con un tipo específico de identidad digital, llamado "certificado", que suele ser emitido por un Proveedor de Servicios de Confianza</a:t>
            </a:r>
            <a:r>
              <a:rPr lang="en-US" dirty="0"/>
              <a:t>. </a:t>
            </a:r>
            <a:r>
              <a:rPr lang="es-ES" b="1" dirty="0"/>
              <a:t>Las firmas que utilizan una identificación digital también se conocen como firmas digitales.</a:t>
            </a:r>
          </a:p>
          <a:p>
            <a:r>
              <a:rPr lang="es-ES" b="1" dirty="0"/>
              <a:t>Ley de firma electrónica</a:t>
            </a:r>
          </a:p>
          <a:p>
            <a:r>
              <a:rPr lang="es-ES" sz="1200" kern="1200" dirty="0">
                <a:solidFill>
                  <a:schemeClr val="tx1"/>
                </a:solidFill>
                <a:effectLst/>
                <a:latin typeface="+mn-lt"/>
                <a:ea typeface="+mn-ea"/>
                <a:cs typeface="+mn-cs"/>
              </a:rPr>
              <a:t>Ley de Certificados y Firmas Digitales, Ley N° 27269 (sin traducción)</a:t>
            </a:r>
            <a:r>
              <a:rPr lang="en-US" sz="1200" kern="1200" dirty="0">
                <a:solidFill>
                  <a:schemeClr val="tx1"/>
                </a:solidFill>
                <a:effectLst/>
                <a:latin typeface="+mn-lt"/>
                <a:ea typeface="+mn-ea"/>
                <a:cs typeface="+mn-cs"/>
              </a:rPr>
              <a:t> </a:t>
            </a:r>
            <a:endParaRPr lang="en-US" dirty="0"/>
          </a:p>
          <a:p>
            <a:r>
              <a:rPr lang="es-ES" sz="1200" b="1" kern="1200" dirty="0">
                <a:solidFill>
                  <a:schemeClr val="tx1"/>
                </a:solidFill>
                <a:effectLst/>
                <a:latin typeface="+mn-lt"/>
                <a:ea typeface="+mn-ea"/>
                <a:cs typeface="+mn-cs"/>
              </a:rPr>
              <a:t>Son las firmas electrónicas legales, admisibles y ejecutables? </a:t>
            </a:r>
          </a:p>
          <a:p>
            <a:r>
              <a:rPr lang="es-ES" sz="1200" b="0" kern="1200" dirty="0">
                <a:solidFill>
                  <a:schemeClr val="tx1"/>
                </a:solidFill>
                <a:effectLst/>
                <a:latin typeface="+mn-lt"/>
                <a:ea typeface="+mn-ea"/>
                <a:cs typeface="+mn-cs"/>
              </a:rPr>
              <a:t>El Perú sólo reconoce la condición jurídica de las firmas electrónicas digitales o avanzadas. </a:t>
            </a:r>
          </a:p>
          <a:p>
            <a:r>
              <a:rPr lang="es-ES" sz="1200" b="1" kern="1200" dirty="0">
                <a:solidFill>
                  <a:schemeClr val="tx1"/>
                </a:solidFill>
                <a:effectLst/>
                <a:latin typeface="+mn-lt"/>
                <a:ea typeface="+mn-ea"/>
                <a:cs typeface="+mn-cs"/>
              </a:rPr>
              <a:t>Resumen de la ley </a:t>
            </a:r>
            <a:endParaRPr lang="es-ES" sz="1200" b="0" kern="1200" dirty="0">
              <a:solidFill>
                <a:schemeClr val="tx1"/>
              </a:solidFill>
              <a:effectLst/>
              <a:latin typeface="+mn-lt"/>
              <a:ea typeface="+mn-ea"/>
              <a:cs typeface="+mn-cs"/>
            </a:endParaRPr>
          </a:p>
          <a:p>
            <a:r>
              <a:rPr lang="es-ES" sz="1200" b="0" kern="1200" dirty="0">
                <a:solidFill>
                  <a:schemeClr val="tx1"/>
                </a:solidFill>
                <a:effectLst/>
                <a:latin typeface="+mn-lt"/>
                <a:ea typeface="+mn-ea"/>
                <a:cs typeface="+mn-cs"/>
              </a:rPr>
              <a:t>En el Perú, todas las formas de firma electrónica deben incluir un certificado digital. La legislación peruana especifica los requisitos mínimos para los certificados digitales y para los emisores de certificados digitales. Para que se considere válido, un certificado digital debe ser emitido por un proveedor de certificación que cumpla esas normas. El Perú reconoce la validez de los certificados digitales emitidos en otros países sólo si cumplen las normas peruanas.</a:t>
            </a:r>
            <a:r>
              <a:rPr lang="en-US" sz="1200" kern="1200" dirty="0">
                <a:solidFill>
                  <a:schemeClr val="tx1"/>
                </a:solidFill>
                <a:effectLst/>
                <a:latin typeface="+mn-lt"/>
                <a:ea typeface="+mn-ea"/>
                <a:cs typeface="+mn-cs"/>
              </a:rPr>
              <a:t> </a:t>
            </a:r>
            <a:endParaRPr lang="en-US" dirty="0"/>
          </a:p>
          <a:p>
            <a:r>
              <a:rPr lang="es-ES" sz="1200" b="1" kern="1200" dirty="0">
                <a:solidFill>
                  <a:schemeClr val="tx1"/>
                </a:solidFill>
                <a:effectLst/>
                <a:latin typeface="+mn-lt"/>
                <a:ea typeface="+mn-ea"/>
                <a:cs typeface="+mn-cs"/>
              </a:rPr>
              <a:t>Restricciones clave </a:t>
            </a:r>
            <a:endParaRPr lang="es-ES" sz="1200" b="0" kern="1200" dirty="0">
              <a:solidFill>
                <a:schemeClr val="tx1"/>
              </a:solidFill>
              <a:effectLst/>
              <a:latin typeface="+mn-lt"/>
              <a:ea typeface="+mn-ea"/>
              <a:cs typeface="+mn-cs"/>
            </a:endParaRPr>
          </a:p>
          <a:p>
            <a:r>
              <a:rPr lang="es-ES" sz="1200" b="0" kern="1200" dirty="0">
                <a:solidFill>
                  <a:schemeClr val="tx1"/>
                </a:solidFill>
                <a:effectLst/>
                <a:latin typeface="+mn-lt"/>
                <a:ea typeface="+mn-ea"/>
                <a:cs typeface="+mn-cs"/>
              </a:rPr>
              <a:t>No hay excepciones críticas a la ley. </a:t>
            </a:r>
          </a:p>
          <a:p>
            <a:endParaRPr lang="en-US" dirty="0"/>
          </a:p>
          <a:p>
            <a:endParaRPr lang="en-US" dirty="0"/>
          </a:p>
        </p:txBody>
      </p:sp>
      <p:sp>
        <p:nvSpPr>
          <p:cNvPr id="4" name="Slide Number Placeholder 3"/>
          <p:cNvSpPr>
            <a:spLocks noGrp="1"/>
          </p:cNvSpPr>
          <p:nvPr>
            <p:ph type="sldNum" sz="quarter" idx="10"/>
          </p:nvPr>
        </p:nvSpPr>
        <p:spPr/>
        <p:txBody>
          <a:bodyPr/>
          <a:lstStyle/>
          <a:p>
            <a:fld id="{4129ED36-BC49-42FA-8DB9-830216EB39AF}" type="slidenum">
              <a:rPr lang="en-US" smtClean="0"/>
              <a:t>42</a:t>
            </a:fld>
            <a:endParaRPr lang="en-US"/>
          </a:p>
        </p:txBody>
      </p:sp>
    </p:spTree>
    <p:extLst>
      <p:ext uri="{BB962C8B-B14F-4D97-AF65-F5344CB8AC3E}">
        <p14:creationId xmlns:p14="http://schemas.microsoft.com/office/powerpoint/2010/main" val="933950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s-ES" dirty="0"/>
              <a:t>Veamos las firmas electrónicas con más detalle</a:t>
            </a:r>
          </a:p>
          <a:p>
            <a:r>
              <a:rPr lang="en-US" dirty="0"/>
              <a:t>[click]</a:t>
            </a:r>
          </a:p>
          <a:p>
            <a:r>
              <a:rPr lang="es-ES" dirty="0"/>
              <a:t>La categoría más amplia se denomina simplemente </a:t>
            </a:r>
            <a:r>
              <a:rPr lang="es-ES" b="1" dirty="0"/>
              <a:t>firmas electrónicas</a:t>
            </a:r>
            <a:r>
              <a:rPr lang="en-US" dirty="0"/>
              <a:t>. </a:t>
            </a:r>
            <a:r>
              <a:rPr lang="es-ES" dirty="0"/>
              <a:t>El reglamento establece una base para todas las firmas electrónicas. No se negará a una firma el efecto legal y la admisibilidad como prueba en un procedimiento judicial por el mero hecho de que esté en forma electrónica. En otras palabras, los tribunales no pueden descartarlas como prueba sólo porque sean electrónicas. (Desde el punto de vista jurídico, se trata de un principio denominado de no discriminación).</a:t>
            </a:r>
            <a:endParaRPr lang="en-US" dirty="0"/>
          </a:p>
          <a:p>
            <a:r>
              <a:rPr lang="en-US" dirty="0"/>
              <a:t>[click]</a:t>
            </a:r>
          </a:p>
          <a:p>
            <a:r>
              <a:rPr lang="es-ES" b="1" dirty="0"/>
              <a:t>Las firmas avanzadas </a:t>
            </a:r>
            <a:r>
              <a:rPr lang="es-ES" b="0" dirty="0"/>
              <a:t>son un tipo específico, o un subconjunto, de la categoría más amplia de firmas electrónicas. Lo son:</a:t>
            </a:r>
          </a:p>
          <a:p>
            <a:r>
              <a:rPr lang="es-ES" b="0" dirty="0"/>
              <a:t>Únicamente vinculadas al firmante; </a:t>
            </a:r>
          </a:p>
          <a:p>
            <a:r>
              <a:rPr lang="es-ES" b="0" dirty="0"/>
              <a:t>Capaces de identificar al firmante;  </a:t>
            </a:r>
          </a:p>
          <a:p>
            <a:r>
              <a:rPr lang="es-ES" b="0" dirty="0"/>
              <a:t>Creadas utilizando datos que el firmante puede utilizar bajo su exclusivo control; y</a:t>
            </a:r>
          </a:p>
          <a:p>
            <a:r>
              <a:rPr lang="es-ES" b="0" dirty="0"/>
              <a:t>Están vinculadas al documento firmado de manera que cualquier cambio posterior es detectable</a:t>
            </a:r>
          </a:p>
          <a:p>
            <a:r>
              <a:rPr lang="es-ES" b="0" dirty="0"/>
              <a:t>Este requisito puede cumplirse con un tipo específico de identidad digital, llamado "certificado", que suele ser emitido por un Proveedor de Servicios de Confianza</a:t>
            </a:r>
            <a:r>
              <a:rPr lang="en-US" dirty="0"/>
              <a:t>. </a:t>
            </a:r>
            <a:r>
              <a:rPr lang="es-ES" b="1" dirty="0"/>
              <a:t>Las firmas que utilizan una identificación digital también se conocen como firmas digitales</a:t>
            </a:r>
            <a:r>
              <a:rPr lang="en-US" dirty="0"/>
              <a:t>.</a:t>
            </a:r>
          </a:p>
          <a:p>
            <a:r>
              <a:rPr lang="en-US" dirty="0"/>
              <a:t>[click]</a:t>
            </a:r>
          </a:p>
          <a:p>
            <a:r>
              <a:rPr lang="es-ES" b="1" dirty="0"/>
              <a:t>Las firmas calificadas </a:t>
            </a:r>
            <a:r>
              <a:rPr lang="es-ES" b="0" dirty="0"/>
              <a:t>son una forma muy específica de firma avanzada, y son las únicas firmas definidas en el </a:t>
            </a:r>
            <a:r>
              <a:rPr lang="es-ES" b="0" dirty="0" err="1"/>
              <a:t>eIDAS</a:t>
            </a:r>
            <a:r>
              <a:rPr lang="es-ES" b="0" dirty="0"/>
              <a:t> que tienen un efecto jurídico equivalente al de una firma manuscrita. También son el único tipo que será reconocido automáticamente por otros estados miembros</a:t>
            </a:r>
            <a:r>
              <a:rPr lang="en-US" dirty="0"/>
              <a:t>.</a:t>
            </a:r>
          </a:p>
          <a:p>
            <a:r>
              <a:rPr lang="es-ES" dirty="0"/>
              <a:t>Para que las empresas trabajen con Firmas Electrónicas Calificadas, el firmante necesita trabajar con una identificación digital basada en un certificado, emitida por un Proveedor de Servicios de Confianza que haya sido específicamente acreditado en un estado miembro. Además, las firmas calificadas requieren el uso de un dispositivo de creación de firmas calificadas. Por ejemplo, el certificado se almacena en una tarjeta inteligente, y el firmante utiliza un lector de tarjetas inteligentes al firmar el documento.</a:t>
            </a:r>
            <a:endParaRPr lang="en-US" dirty="0"/>
          </a:p>
          <a:p>
            <a:r>
              <a:rPr lang="es-ES" sz="1200" b="1" kern="1200" dirty="0">
                <a:solidFill>
                  <a:schemeClr val="tx1"/>
                </a:solidFill>
                <a:effectLst/>
                <a:latin typeface="+mn-lt"/>
                <a:ea typeface="+mn-ea"/>
                <a:cs typeface="+mn-cs"/>
              </a:rPr>
              <a:t>Ley de firma electrónica </a:t>
            </a:r>
          </a:p>
          <a:p>
            <a:r>
              <a:rPr lang="es-ES" sz="1200" b="0" kern="1200" dirty="0">
                <a:solidFill>
                  <a:schemeClr val="tx1"/>
                </a:solidFill>
                <a:effectLst/>
                <a:latin typeface="+mn-lt"/>
                <a:ea typeface="+mn-ea"/>
                <a:cs typeface="+mn-cs"/>
              </a:rPr>
              <a:t>Medida provisional 2200-2, 24 de agosto de 2001 (traducción no oficial)</a:t>
            </a:r>
          </a:p>
          <a:p>
            <a:r>
              <a:rPr lang="es-ES" sz="1200" b="1" kern="1200" dirty="0">
                <a:solidFill>
                  <a:schemeClr val="tx1"/>
                </a:solidFill>
                <a:effectLst/>
                <a:latin typeface="+mn-lt"/>
                <a:ea typeface="+mn-ea"/>
                <a:cs typeface="+mn-cs"/>
              </a:rPr>
              <a:t>¿Son las firmas electrónicas legales, admisibles y vinculantes? </a:t>
            </a:r>
          </a:p>
          <a:p>
            <a:r>
              <a:rPr lang="es-ES" sz="1200" b="0" kern="1200" dirty="0">
                <a:solidFill>
                  <a:schemeClr val="tx1"/>
                </a:solidFill>
                <a:effectLst/>
                <a:latin typeface="+mn-lt"/>
                <a:ea typeface="+mn-ea"/>
                <a:cs typeface="+mn-cs"/>
              </a:rPr>
              <a:t>La legislación del Brasil permite únicamente las firmas electrónicas que utilizan la infraestructura de clave pública (ICP) brasileña. Si bien estas firmas autorizadas por el gobierno son legales, la ley no prevé la utilización de firmas electrónicas simples. </a:t>
            </a:r>
          </a:p>
          <a:p>
            <a:r>
              <a:rPr lang="en-US" sz="1200" b="1" kern="1200" dirty="0" err="1">
                <a:solidFill>
                  <a:schemeClr val="tx1"/>
                </a:solidFill>
                <a:effectLst/>
                <a:latin typeface="+mn-lt"/>
                <a:ea typeface="+mn-ea"/>
                <a:cs typeface="+mn-cs"/>
              </a:rPr>
              <a:t>Resumen</a:t>
            </a:r>
            <a:r>
              <a:rPr lang="en-US" sz="1200" b="1" kern="1200" dirty="0">
                <a:solidFill>
                  <a:schemeClr val="tx1"/>
                </a:solidFill>
                <a:effectLst/>
                <a:latin typeface="+mn-lt"/>
                <a:ea typeface="+mn-ea"/>
                <a:cs typeface="+mn-cs"/>
              </a:rPr>
              <a:t> de la ley</a:t>
            </a:r>
            <a:endParaRPr lang="en-US" dirty="0"/>
          </a:p>
          <a:p>
            <a:r>
              <a:rPr lang="es-ES" sz="1200" kern="1200" dirty="0">
                <a:solidFill>
                  <a:schemeClr val="tx1"/>
                </a:solidFill>
                <a:effectLst/>
                <a:latin typeface="+mn-lt"/>
                <a:ea typeface="+mn-ea"/>
                <a:cs typeface="+mn-cs"/>
              </a:rPr>
              <a:t>El Brasil sigue en general la Ley Modelo de la UNCITRAL sobre las Firmas Electrónicas. Sin embargo, en virtud del Artículo 1, impone la restricción adicional de permitir que se reconozca legalmente sólo su propia versión de PKI. Los documentos y las firmas que utilizan esta PKI se consideran legales y aplicables para todos los fines públicos y privados en virtud del Artículo 10. </a:t>
            </a:r>
          </a:p>
          <a:p>
            <a:r>
              <a:rPr lang="es-ES" sz="1200" b="1" kern="1200" dirty="0">
                <a:solidFill>
                  <a:schemeClr val="tx1"/>
                </a:solidFill>
                <a:effectLst/>
                <a:latin typeface="+mn-lt"/>
                <a:ea typeface="+mn-ea"/>
                <a:cs typeface="+mn-cs"/>
              </a:rPr>
              <a:t>Restricciones clave </a:t>
            </a:r>
          </a:p>
          <a:p>
            <a:r>
              <a:rPr lang="es-ES" sz="1200" b="0" kern="1200" dirty="0">
                <a:solidFill>
                  <a:schemeClr val="tx1"/>
                </a:solidFill>
                <a:effectLst/>
                <a:latin typeface="+mn-lt"/>
                <a:ea typeface="+mn-ea"/>
                <a:cs typeface="+mn-cs"/>
              </a:rPr>
              <a:t>No hay restricciones críticas en la ley. </a:t>
            </a:r>
          </a:p>
          <a:p>
            <a:endParaRPr lang="en-US" dirty="0"/>
          </a:p>
          <a:p>
            <a:endParaRPr lang="en-US" dirty="0"/>
          </a:p>
        </p:txBody>
      </p:sp>
      <p:sp>
        <p:nvSpPr>
          <p:cNvPr id="4" name="Slide Number Placeholder 3"/>
          <p:cNvSpPr>
            <a:spLocks noGrp="1"/>
          </p:cNvSpPr>
          <p:nvPr>
            <p:ph type="sldNum" sz="quarter" idx="10"/>
          </p:nvPr>
        </p:nvSpPr>
        <p:spPr/>
        <p:txBody>
          <a:bodyPr/>
          <a:lstStyle/>
          <a:p>
            <a:fld id="{4129ED36-BC49-42FA-8DB9-830216EB39AF}" type="slidenum">
              <a:rPr lang="en-US" smtClean="0"/>
              <a:t>43</a:t>
            </a:fld>
            <a:endParaRPr lang="en-US"/>
          </a:p>
        </p:txBody>
      </p:sp>
    </p:spTree>
    <p:extLst>
      <p:ext uri="{BB962C8B-B14F-4D97-AF65-F5344CB8AC3E}">
        <p14:creationId xmlns:p14="http://schemas.microsoft.com/office/powerpoint/2010/main" val="2181162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80% de las empresas todavía tienen procesos basados en papel</a:t>
            </a:r>
            <a:endParaRPr lang="en-US" dirty="0"/>
          </a:p>
        </p:txBody>
      </p:sp>
      <p:sp>
        <p:nvSpPr>
          <p:cNvPr id="4" name="Slide Number Placeholder 3"/>
          <p:cNvSpPr>
            <a:spLocks noGrp="1"/>
          </p:cNvSpPr>
          <p:nvPr>
            <p:ph type="sldNum" sz="quarter" idx="5"/>
          </p:nvPr>
        </p:nvSpPr>
        <p:spPr/>
        <p:txBody>
          <a:bodyPr/>
          <a:lstStyle/>
          <a:p>
            <a:fld id="{BF6608EB-7B08-4027-9731-BA88E6BF6BA4}" type="slidenum">
              <a:rPr lang="en-US" smtClean="0"/>
              <a:t>5</a:t>
            </a:fld>
            <a:endParaRPr lang="en-US"/>
          </a:p>
        </p:txBody>
      </p:sp>
    </p:spTree>
    <p:extLst>
      <p:ext uri="{BB962C8B-B14F-4D97-AF65-F5344CB8AC3E}">
        <p14:creationId xmlns:p14="http://schemas.microsoft.com/office/powerpoint/2010/main" val="3738578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B9CC7C-0DE5-8E40-91E4-1F69F1525E97}" type="slidenum">
              <a:rPr lang="en-US" smtClean="0"/>
              <a:t>44</a:t>
            </a:fld>
            <a:endParaRPr lang="en-US"/>
          </a:p>
        </p:txBody>
      </p:sp>
    </p:spTree>
    <p:extLst>
      <p:ext uri="{BB962C8B-B14F-4D97-AF65-F5344CB8AC3E}">
        <p14:creationId xmlns:p14="http://schemas.microsoft.com/office/powerpoint/2010/main" val="599429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Existe la idea errónea de que las firmas digitales son lo mismo que las electrónicas, y los términos se descartan por ser intercambiables.  Eso es incorrecto, y vamos a discutir lo que constituye tanto una firma digital como una electrónica.</a:t>
            </a:r>
          </a:p>
        </p:txBody>
      </p:sp>
      <p:sp>
        <p:nvSpPr>
          <p:cNvPr id="4" name="Slide Number Placeholder 3"/>
          <p:cNvSpPr>
            <a:spLocks noGrp="1"/>
          </p:cNvSpPr>
          <p:nvPr>
            <p:ph type="sldNum" sz="quarter" idx="5"/>
          </p:nvPr>
        </p:nvSpPr>
        <p:spPr/>
        <p:txBody>
          <a:bodyPr/>
          <a:lstStyle/>
          <a:p>
            <a:fld id="{3EF2277D-4E65-471B-8FDC-312617F5EA89}" type="slidenum">
              <a:rPr lang="en-US" smtClean="0"/>
              <a:pPr/>
              <a:t>45</a:t>
            </a:fld>
            <a:endParaRPr lang="en-US"/>
          </a:p>
        </p:txBody>
      </p:sp>
    </p:spTree>
    <p:extLst>
      <p:ext uri="{BB962C8B-B14F-4D97-AF65-F5344CB8AC3E}">
        <p14:creationId xmlns:p14="http://schemas.microsoft.com/office/powerpoint/2010/main" val="2164922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kern="1200" baseline="0" dirty="0">
                <a:solidFill>
                  <a:schemeClr val="tx1"/>
                </a:solidFill>
                <a:latin typeface="+mn-lt"/>
                <a:ea typeface="+mn-ea"/>
                <a:cs typeface="+mn-cs"/>
              </a:rPr>
              <a:t>Si bien los términos pueden parecer similares, las firmas electrónicas y digitales describen en realidad dos enfoques diferentes de la firma de documentos, y esas diferencias están vinculadas a las leyes de firma y a los requisitos reglamentarios.</a:t>
            </a:r>
          </a:p>
          <a:p>
            <a:r>
              <a:rPr lang="en-US" sz="1800" b="0" i="0" u="none" strike="noStrike" kern="1200" baseline="0" dirty="0">
                <a:solidFill>
                  <a:schemeClr val="tx1"/>
                </a:solidFill>
                <a:latin typeface="+mn-lt"/>
                <a:ea typeface="+mn-ea"/>
                <a:cs typeface="+mn-cs"/>
              </a:rPr>
              <a:t> </a:t>
            </a:r>
            <a:endParaRPr lang="en-US" sz="1800" b="1" i="0" u="none" strike="noStrike" kern="1200" baseline="0" dirty="0">
              <a:solidFill>
                <a:schemeClr val="tx1"/>
              </a:solidFill>
              <a:latin typeface="+mn-lt"/>
              <a:ea typeface="+mn-ea"/>
              <a:cs typeface="+mn-cs"/>
            </a:endParaRPr>
          </a:p>
          <a:p>
            <a:r>
              <a:rPr lang="es-ES" sz="1800" b="1" i="0" u="none" strike="noStrike" kern="1200" baseline="0" dirty="0">
                <a:solidFill>
                  <a:schemeClr val="tx1"/>
                </a:solidFill>
                <a:latin typeface="+mn-lt"/>
                <a:ea typeface="+mn-ea"/>
                <a:cs typeface="+mn-cs"/>
              </a:rPr>
              <a:t>Las firmas electrónicas (firmas electrónicas) se refieren a cualquier proceso electrónico que indique la aceptación de un acuerdo o un registro. Firmas electrónicas: </a:t>
            </a:r>
          </a:p>
          <a:p>
            <a:pPr marL="285750" indent="-285750">
              <a:buFont typeface="Arial" panose="020B0604020202020204" pitchFamily="34" charset="0"/>
              <a:buChar char="•"/>
            </a:pPr>
            <a:r>
              <a:rPr lang="es-ES" sz="1800" b="0" i="0" u="none" strike="noStrike" kern="1200" baseline="0" dirty="0">
                <a:solidFill>
                  <a:schemeClr val="tx1"/>
                </a:solidFill>
                <a:latin typeface="+mn-lt"/>
                <a:ea typeface="+mn-ea"/>
                <a:cs typeface="+mn-cs"/>
              </a:rPr>
              <a:t>Pueden utilizar una amplia variedad de métodos para autenticar la identidad del firmante, como el correo electrónico, la identificación de la empresa o la verificación telefónica </a:t>
            </a:r>
          </a:p>
          <a:p>
            <a:pPr marL="285750" indent="-285750">
              <a:buFont typeface="Arial" panose="020B0604020202020204" pitchFamily="34" charset="0"/>
              <a:buChar char="•"/>
            </a:pPr>
            <a:r>
              <a:rPr lang="es-ES" sz="1800" b="0" i="0" u="none" strike="noStrike" kern="1200" baseline="0" dirty="0">
                <a:solidFill>
                  <a:schemeClr val="tx1"/>
                </a:solidFill>
                <a:latin typeface="+mn-lt"/>
                <a:ea typeface="+mn-ea"/>
                <a:cs typeface="+mn-cs"/>
              </a:rPr>
              <a:t>Demostrar la prueba de la firma mediante un proceso seguro que a menudo incluye un rastro de auditoría junto con el documento final </a:t>
            </a:r>
            <a:r>
              <a:rPr lang="en-US" sz="1800" b="0" i="0" u="none" strike="noStrike" kern="1200" baseline="0" dirty="0">
                <a:solidFill>
                  <a:schemeClr val="tx1"/>
                </a:solidFill>
                <a:latin typeface="+mn-lt"/>
                <a:ea typeface="+mn-ea"/>
                <a:cs typeface="+mn-cs"/>
              </a:rPr>
              <a:t> </a:t>
            </a:r>
          </a:p>
          <a:p>
            <a:endParaRPr lang="en-US" sz="1800" b="0" i="0" u="none" strike="noStrike" kern="1200" baseline="0" dirty="0">
              <a:solidFill>
                <a:schemeClr val="tx1"/>
              </a:solidFill>
              <a:latin typeface="+mn-lt"/>
              <a:ea typeface="+mn-ea"/>
              <a:cs typeface="+mn-cs"/>
            </a:endParaRPr>
          </a:p>
          <a:p>
            <a:r>
              <a:rPr lang="es-ES" sz="1800" b="1" i="0" u="none" strike="noStrike" kern="1200" baseline="0" dirty="0">
                <a:solidFill>
                  <a:schemeClr val="tx1"/>
                </a:solidFill>
                <a:latin typeface="+mn-lt"/>
                <a:ea typeface="+mn-ea"/>
                <a:cs typeface="+mn-cs"/>
              </a:rPr>
              <a:t>Las firmas digitales </a:t>
            </a:r>
            <a:r>
              <a:rPr lang="es-ES" sz="1800" b="0" i="0" u="none" strike="noStrike" kern="1200" baseline="0" dirty="0">
                <a:solidFill>
                  <a:schemeClr val="tx1"/>
                </a:solidFill>
                <a:latin typeface="+mn-lt"/>
                <a:ea typeface="+mn-ea"/>
                <a:cs typeface="+mn-cs"/>
              </a:rPr>
              <a:t>utilizan un método específico para firmar documentos electrónicamente. Las firmas digitales:</a:t>
            </a:r>
            <a:r>
              <a:rPr lang="es-ES" sz="1800" b="1" i="0" u="none" strike="noStrike" kern="1200" baseline="0" dirty="0">
                <a:solidFill>
                  <a:schemeClr val="tx1"/>
                </a:solidFill>
                <a:latin typeface="+mn-lt"/>
                <a:ea typeface="+mn-ea"/>
                <a:cs typeface="+mn-cs"/>
              </a:rPr>
              <a:t> </a:t>
            </a:r>
          </a:p>
          <a:p>
            <a:r>
              <a:rPr lang="en-US" sz="1800" b="0" i="0" u="none" strike="noStrike" kern="1200" baseline="0" dirty="0">
                <a:solidFill>
                  <a:schemeClr val="tx1"/>
                </a:solidFill>
                <a:latin typeface="+mn-lt"/>
                <a:ea typeface="+mn-ea"/>
                <a:cs typeface="+mn-cs"/>
              </a:rPr>
              <a:t> </a:t>
            </a:r>
          </a:p>
          <a:p>
            <a:r>
              <a:rPr lang="en-US" sz="1800" b="0" i="0" u="none" strike="noStrike" kern="1200" baseline="0" dirty="0">
                <a:solidFill>
                  <a:schemeClr val="tx1"/>
                </a:solidFill>
                <a:latin typeface="+mn-lt"/>
                <a:ea typeface="+mn-ea"/>
                <a:cs typeface="+mn-cs"/>
              </a:rPr>
              <a:t>• </a:t>
            </a:r>
            <a:r>
              <a:rPr lang="es-ES" sz="1800" b="0" i="0" u="none" strike="noStrike" kern="1200" baseline="0" dirty="0">
                <a:solidFill>
                  <a:schemeClr val="tx1"/>
                </a:solidFill>
                <a:latin typeface="+mn-lt"/>
                <a:ea typeface="+mn-ea"/>
                <a:cs typeface="+mn-cs"/>
              </a:rPr>
              <a:t>Utilizan una identificación basada en un certificado para autenticar la identidad del firmante</a:t>
            </a:r>
            <a:r>
              <a:rPr lang="en-US" sz="1800" b="0" i="0" u="none" strike="noStrike" kern="1200" baseline="0" dirty="0">
                <a:solidFill>
                  <a:schemeClr val="tx1"/>
                </a:solidFill>
                <a:latin typeface="+mn-lt"/>
                <a:ea typeface="+mn-ea"/>
                <a:cs typeface="+mn-cs"/>
              </a:rPr>
              <a:t> </a:t>
            </a:r>
          </a:p>
          <a:p>
            <a:r>
              <a:rPr lang="en-US" sz="1800" b="0" i="0" u="none" strike="noStrike" kern="1200" baseline="0" dirty="0">
                <a:solidFill>
                  <a:schemeClr val="tx1"/>
                </a:solidFill>
                <a:latin typeface="+mn-lt"/>
                <a:ea typeface="+mn-ea"/>
                <a:cs typeface="+mn-cs"/>
              </a:rPr>
              <a:t>• </a:t>
            </a:r>
            <a:r>
              <a:rPr lang="es-ES" sz="1800" b="0" i="0" u="none" strike="noStrike" kern="1200" baseline="0" dirty="0">
                <a:solidFill>
                  <a:schemeClr val="tx1"/>
                </a:solidFill>
                <a:latin typeface="+mn-lt"/>
                <a:ea typeface="+mn-ea"/>
                <a:cs typeface="+mn-cs"/>
              </a:rPr>
              <a:t>Demuestran la prueba de la firma vinculando cada firma al documento con la validación del cifrado se hace a través de autoridades certificadoras de confianza </a:t>
            </a:r>
            <a:r>
              <a:rPr lang="en-US" sz="1800" b="0" i="0" u="none" strike="noStrike" kern="1200" baseline="0" dirty="0">
                <a:solidFill>
                  <a:schemeClr val="tx1"/>
                </a:solidFill>
                <a:latin typeface="+mn-lt"/>
                <a:ea typeface="+mn-ea"/>
                <a:cs typeface="+mn-cs"/>
              </a:rPr>
              <a:t> (CAs) </a:t>
            </a:r>
          </a:p>
          <a:p>
            <a:endParaRPr lang="en-US" sz="18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mn-lt"/>
              </a:rPr>
              <a:t>Para </a:t>
            </a:r>
            <a:r>
              <a:rPr lang="en-US" sz="1800" baseline="0" dirty="0" err="1">
                <a:latin typeface="+mn-lt"/>
              </a:rPr>
              <a:t>más</a:t>
            </a:r>
            <a:r>
              <a:rPr lang="en-US" sz="1800" baseline="0" dirty="0">
                <a:latin typeface="+mn-lt"/>
              </a:rPr>
              <a:t> </a:t>
            </a:r>
            <a:r>
              <a:rPr lang="en-US" sz="1800" baseline="0" dirty="0" err="1">
                <a:latin typeface="+mn-lt"/>
              </a:rPr>
              <a:t>información</a:t>
            </a:r>
            <a:r>
              <a:rPr lang="en-US" sz="1800" baseline="0" dirty="0">
                <a:latin typeface="+mn-lt"/>
              </a:rPr>
              <a:t>, </a:t>
            </a:r>
            <a:r>
              <a:rPr lang="en-US" sz="1800" baseline="0" dirty="0" err="1">
                <a:latin typeface="+mn-lt"/>
              </a:rPr>
              <a:t>vea</a:t>
            </a:r>
            <a:r>
              <a:rPr lang="en-US" sz="1800" baseline="0" dirty="0">
                <a:latin typeface="+mn-lt"/>
              </a:rPr>
              <a:t> el </a:t>
            </a:r>
            <a:r>
              <a:rPr lang="en-US" sz="1800" baseline="0" dirty="0" err="1">
                <a:latin typeface="+mn-lt"/>
              </a:rPr>
              <a:t>Libro</a:t>
            </a:r>
            <a:r>
              <a:rPr lang="en-US" sz="1800" baseline="0" dirty="0">
                <a:latin typeface="+mn-lt"/>
              </a:rPr>
              <a:t> Blanco Adobe Sign Digital Signature. http://www.adobe.com/go/digital-signatures</a:t>
            </a:r>
          </a:p>
          <a:p>
            <a:endParaRPr lang="en-US" dirty="0"/>
          </a:p>
        </p:txBody>
      </p:sp>
      <p:sp>
        <p:nvSpPr>
          <p:cNvPr id="4" name="Slide Number Placeholder 3"/>
          <p:cNvSpPr>
            <a:spLocks noGrp="1"/>
          </p:cNvSpPr>
          <p:nvPr>
            <p:ph type="sldNum" sz="quarter" idx="10"/>
          </p:nvPr>
        </p:nvSpPr>
        <p:spPr/>
        <p:txBody>
          <a:bodyPr/>
          <a:lstStyle/>
          <a:p>
            <a:fld id="{DBB9CC7C-0DE5-8E40-91E4-1F69F1525E97}" type="slidenum">
              <a:rPr lang="en-US" smtClean="0"/>
              <a:t>47</a:t>
            </a:fld>
            <a:endParaRPr lang="en-US"/>
          </a:p>
        </p:txBody>
      </p:sp>
    </p:spTree>
    <p:extLst>
      <p:ext uri="{BB962C8B-B14F-4D97-AF65-F5344CB8AC3E}">
        <p14:creationId xmlns:p14="http://schemas.microsoft.com/office/powerpoint/2010/main" val="3585688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B9CC7C-0DE5-8E40-91E4-1F69F1525E97}" type="slidenum">
              <a:rPr lang="en-US" smtClean="0"/>
              <a:t>53</a:t>
            </a:fld>
            <a:endParaRPr lang="en-US"/>
          </a:p>
        </p:txBody>
      </p:sp>
    </p:spTree>
    <p:extLst>
      <p:ext uri="{BB962C8B-B14F-4D97-AF65-F5344CB8AC3E}">
        <p14:creationId xmlns:p14="http://schemas.microsoft.com/office/powerpoint/2010/main" val="1929802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i="0" kern="1200" dirty="0">
                <a:solidFill>
                  <a:schemeClr val="tx1"/>
                </a:solidFill>
                <a:effectLst/>
                <a:latin typeface="+mn-lt"/>
                <a:ea typeface="+mn-ea"/>
                <a:cs typeface="+mn-cs"/>
              </a:rPr>
              <a:t>Métodos de autenticación del firmante</a:t>
            </a:r>
          </a:p>
          <a:p>
            <a:r>
              <a:rPr lang="es-ES" sz="1200" b="0" i="0" kern="1200" dirty="0">
                <a:solidFill>
                  <a:schemeClr val="tx1"/>
                </a:solidFill>
                <a:effectLst/>
                <a:latin typeface="+mn-lt"/>
                <a:ea typeface="+mn-ea"/>
                <a:cs typeface="+mn-cs"/>
              </a:rPr>
              <a:t>Métodos</a:t>
            </a:r>
          </a:p>
          <a:p>
            <a:endParaRPr lang="es-ES" sz="1200" b="0" i="0" kern="1200" dirty="0">
              <a:solidFill>
                <a:schemeClr val="tx1"/>
              </a:solidFill>
              <a:effectLst/>
              <a:latin typeface="+mn-lt"/>
              <a:ea typeface="+mn-ea"/>
              <a:cs typeface="+mn-cs"/>
            </a:endParaRPr>
          </a:p>
          <a:p>
            <a:r>
              <a:rPr lang="es-ES" sz="1200" b="1" i="0" kern="1200" dirty="0">
                <a:solidFill>
                  <a:schemeClr val="tx1"/>
                </a:solidFill>
                <a:effectLst/>
                <a:latin typeface="+mn-lt"/>
                <a:ea typeface="+mn-ea"/>
                <a:cs typeface="+mn-cs"/>
              </a:rPr>
              <a:t>Correo electrónico </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correo electrónico es el primer factor predeterminado de autenticación de un destinatario</a:t>
            </a:r>
          </a:p>
          <a:p>
            <a:r>
              <a:rPr lang="es-ES" sz="1200" b="0" i="0" kern="1200" dirty="0">
                <a:solidFill>
                  <a:schemeClr val="tx1"/>
                </a:solidFill>
                <a:effectLst/>
                <a:latin typeface="+mn-lt"/>
                <a:ea typeface="+mn-ea"/>
                <a:cs typeface="+mn-cs"/>
              </a:rPr>
              <a:t>Todos los niveles de servicio emplean inicialmente este método de autenticación por defecto</a:t>
            </a:r>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s-ES" sz="1200" b="1" i="0" kern="1200" dirty="0">
                <a:solidFill>
                  <a:schemeClr val="tx1"/>
                </a:solidFill>
                <a:effectLst/>
                <a:latin typeface="+mn-lt"/>
                <a:ea typeface="+mn-ea"/>
                <a:cs typeface="+mn-cs"/>
              </a:rPr>
              <a:t>Contraseña  </a:t>
            </a:r>
          </a:p>
          <a:p>
            <a:r>
              <a:rPr lang="es-ES" sz="1200" b="0" i="0" kern="1200" dirty="0">
                <a:solidFill>
                  <a:schemeClr val="tx1"/>
                </a:solidFill>
                <a:effectLst/>
                <a:latin typeface="+mn-lt"/>
                <a:ea typeface="+mn-ea"/>
                <a:cs typeface="+mn-cs"/>
              </a:rPr>
              <a:t>El remitente proporciona una contraseña alfanumérica al configurar el acuerdo que el firmante debe introducir</a:t>
            </a:r>
          </a:p>
          <a:p>
            <a:r>
              <a:rPr lang="es-ES" sz="1200" b="0" i="0" kern="1200" dirty="0">
                <a:solidFill>
                  <a:schemeClr val="tx1"/>
                </a:solidFill>
                <a:effectLst/>
                <a:latin typeface="+mn-lt"/>
                <a:ea typeface="+mn-ea"/>
                <a:cs typeface="+mn-cs"/>
              </a:rPr>
              <a:t>Disponible para todos los niveles de servicio</a:t>
            </a:r>
          </a:p>
          <a:p>
            <a:r>
              <a:rPr lang="es-ES" sz="1200" b="0" i="0" kern="1200" dirty="0">
                <a:solidFill>
                  <a:schemeClr val="tx1"/>
                </a:solidFill>
                <a:effectLst/>
                <a:latin typeface="+mn-lt"/>
                <a:ea typeface="+mn-ea"/>
                <a:cs typeface="+mn-cs"/>
              </a:rPr>
              <a:t>Contraseña alfanumérica única establecida por destinatario</a:t>
            </a:r>
          </a:p>
          <a:p>
            <a:r>
              <a:rPr lang="es-ES" sz="1200" b="0" i="0" kern="1200" dirty="0">
                <a:solidFill>
                  <a:schemeClr val="tx1"/>
                </a:solidFill>
                <a:effectLst/>
                <a:latin typeface="+mn-lt"/>
                <a:ea typeface="+mn-ea"/>
                <a:cs typeface="+mn-cs"/>
              </a:rPr>
              <a:t>Las contraseñas no están expuestas en los registros del acuerdo, ni son recuperables después de que se envíe el acuerdo</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Social  </a:t>
            </a:r>
          </a:p>
          <a:p>
            <a:r>
              <a:rPr lang="es-ES" sz="1200" b="0" i="0" kern="1200" dirty="0">
                <a:solidFill>
                  <a:schemeClr val="tx1"/>
                </a:solidFill>
                <a:effectLst/>
                <a:latin typeface="+mn-lt"/>
                <a:ea typeface="+mn-ea"/>
                <a:cs typeface="+mn-cs"/>
              </a:rPr>
              <a:t>El firmante debe autenticarse ante uno de los servicios de terceros permitidos</a:t>
            </a:r>
          </a:p>
          <a:p>
            <a:r>
              <a:rPr lang="es-ES" sz="1200" b="0" i="0" kern="1200" dirty="0">
                <a:solidFill>
                  <a:schemeClr val="tx1"/>
                </a:solidFill>
                <a:effectLst/>
                <a:latin typeface="+mn-lt"/>
                <a:ea typeface="+mn-ea"/>
                <a:cs typeface="+mn-cs"/>
              </a:rPr>
              <a:t>Disponible sólo para cuentas de nivel empresarial y de negocios</a:t>
            </a:r>
          </a:p>
          <a:p>
            <a:endParaRPr lang="en-US" sz="1200" b="0"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Autenticación</a:t>
            </a:r>
            <a:r>
              <a:rPr lang="en-US" sz="1200" b="1" i="0" kern="1200" dirty="0">
                <a:solidFill>
                  <a:schemeClr val="tx1"/>
                </a:solidFill>
                <a:effectLst/>
                <a:latin typeface="+mn-lt"/>
                <a:ea typeface="+mn-ea"/>
                <a:cs typeface="+mn-cs"/>
              </a:rPr>
              <a:t> Adobe Sign  </a:t>
            </a:r>
          </a:p>
          <a:p>
            <a:r>
              <a:rPr lang="es-ES" sz="1200" b="0" i="0" kern="1200" dirty="0">
                <a:solidFill>
                  <a:schemeClr val="tx1"/>
                </a:solidFill>
                <a:effectLst/>
                <a:latin typeface="+mn-lt"/>
                <a:ea typeface="+mn-ea"/>
                <a:cs typeface="+mn-cs"/>
              </a:rPr>
              <a:t>Se requiere que el firmante se autentique con Adobe </a:t>
            </a:r>
            <a:r>
              <a:rPr lang="es-ES" sz="1200" b="0" i="0" kern="1200" dirty="0" err="1">
                <a:solidFill>
                  <a:schemeClr val="tx1"/>
                </a:solidFill>
                <a:effectLst/>
                <a:latin typeface="+mn-lt"/>
                <a:ea typeface="+mn-ea"/>
                <a:cs typeface="+mn-cs"/>
              </a:rPr>
              <a:t>Sign</a:t>
            </a:r>
            <a:endParaRPr lang="es-ES" sz="1200" b="0"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Disponible sólo para cuentas de nivel empresarial</a:t>
            </a:r>
          </a:p>
          <a:p>
            <a:r>
              <a:rPr lang="es-ES" sz="1200" b="0" i="0" kern="1200" dirty="0">
                <a:solidFill>
                  <a:schemeClr val="tx1"/>
                </a:solidFill>
                <a:effectLst/>
                <a:latin typeface="+mn-lt"/>
                <a:ea typeface="+mn-ea"/>
                <a:cs typeface="+mn-cs"/>
              </a:rPr>
              <a:t>Debe ser habilitado en la parte trasera por su gerente de éxito</a:t>
            </a:r>
          </a:p>
          <a:p>
            <a:br>
              <a:rPr lang="en-US" sz="1200" b="1" i="0" kern="1200" dirty="0">
                <a:solidFill>
                  <a:schemeClr val="tx1"/>
                </a:solidFill>
                <a:effectLst/>
                <a:latin typeface="+mn-lt"/>
                <a:ea typeface="+mn-ea"/>
                <a:cs typeface="+mn-cs"/>
              </a:rPr>
            </a:br>
            <a:r>
              <a:rPr lang="es-ES" sz="1200" b="1" i="0" kern="1200" dirty="0">
                <a:solidFill>
                  <a:schemeClr val="tx1"/>
                </a:solidFill>
                <a:effectLst/>
                <a:latin typeface="+mn-lt"/>
                <a:ea typeface="+mn-ea"/>
                <a:cs typeface="+mn-cs"/>
              </a:rPr>
              <a:t>métodos de autenticación del firmante </a:t>
            </a:r>
            <a:r>
              <a:rPr lang="en-US" sz="1200" b="1" i="0" kern="1200" dirty="0">
                <a:solidFill>
                  <a:schemeClr val="tx1"/>
                </a:solidFill>
                <a:effectLst/>
                <a:latin typeface="+mn-lt"/>
                <a:ea typeface="+mn-ea"/>
                <a:cs typeface="+mn-cs"/>
              </a:rPr>
              <a:t>"Premium"</a:t>
            </a:r>
          </a:p>
          <a:p>
            <a:endParaRPr lang="en-US" sz="1200" b="1"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Los métodos de autenticación Premium pueden acarrear gastos adicionales por destinatario. Póngase en contacto con su gerente de ventas o de éxito para obtener más detalles</a:t>
            </a:r>
            <a:r>
              <a:rPr lang="en-US" sz="1200" b="0" i="0" kern="1200" dirty="0">
                <a:solidFill>
                  <a:schemeClr val="tx1"/>
                </a:solidFill>
                <a:effectLst/>
                <a:latin typeface="+mn-lt"/>
                <a:ea typeface="+mn-ea"/>
                <a:cs typeface="+mn-cs"/>
              </a:rPr>
              <a:t>.</a:t>
            </a:r>
          </a:p>
          <a:p>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Basado</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en</a:t>
            </a:r>
            <a:r>
              <a:rPr lang="en-US" sz="1200" b="1" i="0" kern="1200" dirty="0">
                <a:solidFill>
                  <a:schemeClr val="tx1"/>
                </a:solidFill>
                <a:effectLst/>
                <a:latin typeface="+mn-lt"/>
                <a:ea typeface="+mn-ea"/>
                <a:cs typeface="+mn-cs"/>
              </a:rPr>
              <a:t> el </a:t>
            </a:r>
            <a:r>
              <a:rPr lang="en-US" sz="1200" b="1" i="0" kern="1200" dirty="0" err="1">
                <a:solidFill>
                  <a:schemeClr val="tx1"/>
                </a:solidFill>
                <a:effectLst/>
                <a:latin typeface="+mn-lt"/>
                <a:ea typeface="+mn-ea"/>
                <a:cs typeface="+mn-cs"/>
              </a:rPr>
              <a:t>conocimiento</a:t>
            </a:r>
            <a:r>
              <a:rPr lang="en-US" sz="1200" b="1" i="0" kern="1200" dirty="0">
                <a:solidFill>
                  <a:schemeClr val="tx1"/>
                </a:solidFill>
                <a:effectLst/>
                <a:latin typeface="+mn-lt"/>
                <a:ea typeface="+mn-ea"/>
                <a:cs typeface="+mn-cs"/>
              </a:rPr>
              <a:t> (KBA) </a:t>
            </a:r>
          </a:p>
          <a:p>
            <a:endParaRPr lang="en-US" sz="1200" b="1" i="0" kern="1200" dirty="0">
              <a:solidFill>
                <a:schemeClr val="tx1"/>
              </a:solidFill>
              <a:effectLst/>
              <a:latin typeface="+mn-lt"/>
              <a:ea typeface="+mn-ea"/>
              <a:cs typeface="+mn-cs"/>
            </a:endParaRPr>
          </a:p>
          <a:p>
            <a:r>
              <a:rPr lang="es-ES" sz="1200" b="0" i="0" kern="1200" dirty="0">
                <a:solidFill>
                  <a:schemeClr val="tx1"/>
                </a:solidFill>
                <a:effectLst/>
                <a:latin typeface="+mn-lt"/>
                <a:ea typeface="+mn-ea"/>
                <a:cs typeface="+mn-cs"/>
              </a:rPr>
              <a:t>El firmante debe responder a varias preguntas seleccionadas al azar extraídas de bases de datos públicas</a:t>
            </a:r>
          </a:p>
          <a:p>
            <a:r>
              <a:rPr lang="es-ES" sz="1200" b="0" i="0" kern="1200" dirty="0">
                <a:solidFill>
                  <a:schemeClr val="tx1"/>
                </a:solidFill>
                <a:effectLst/>
                <a:latin typeface="+mn-lt"/>
                <a:ea typeface="+mn-ea"/>
                <a:cs typeface="+mn-cs"/>
              </a:rPr>
              <a:t>Disponible sólo para cuentas de nivel empresarial y de negocios</a:t>
            </a:r>
          </a:p>
          <a:p>
            <a:r>
              <a:rPr lang="es-ES" sz="1200" b="0" i="0" kern="1200" dirty="0">
                <a:solidFill>
                  <a:schemeClr val="tx1"/>
                </a:solidFill>
                <a:effectLst/>
                <a:latin typeface="+mn-lt"/>
                <a:ea typeface="+mn-ea"/>
                <a:cs typeface="+mn-cs"/>
              </a:rPr>
              <a:t>50 autenticaciones gratuitas por año</a:t>
            </a:r>
          </a:p>
          <a:p>
            <a:r>
              <a:rPr lang="es-ES" sz="1200" b="0" i="0" kern="1200" dirty="0">
                <a:solidFill>
                  <a:schemeClr val="tx1"/>
                </a:solidFill>
                <a:effectLst/>
                <a:latin typeface="+mn-lt"/>
                <a:ea typeface="+mn-ea"/>
                <a:cs typeface="+mn-cs"/>
              </a:rPr>
              <a:t>Costo adicional por receptor si se desea más de los 50 originales</a:t>
            </a:r>
          </a:p>
          <a:p>
            <a:r>
              <a:rPr lang="es-ES" sz="1200" b="0" i="0" kern="1200" dirty="0">
                <a:solidFill>
                  <a:schemeClr val="tx1"/>
                </a:solidFill>
                <a:effectLst/>
                <a:latin typeface="+mn-lt"/>
                <a:ea typeface="+mn-ea"/>
                <a:cs typeface="+mn-cs"/>
              </a:rPr>
              <a:t>Aplicable sólo a los receptores de los Estados Unidos</a:t>
            </a:r>
          </a:p>
          <a:p>
            <a:endParaRPr lang="en-US" sz="1200" b="1" i="0" kern="1200" dirty="0">
              <a:solidFill>
                <a:schemeClr val="tx1"/>
              </a:solidFill>
              <a:effectLst/>
              <a:latin typeface="+mn-lt"/>
              <a:ea typeface="+mn-ea"/>
              <a:cs typeface="+mn-cs"/>
            </a:endParaRPr>
          </a:p>
          <a:p>
            <a:r>
              <a:rPr lang="en-US" sz="1200" b="1" i="0" kern="1200" dirty="0" err="1">
                <a:solidFill>
                  <a:schemeClr val="tx1"/>
                </a:solidFill>
                <a:effectLst/>
                <a:latin typeface="+mn-lt"/>
                <a:ea typeface="+mn-ea"/>
                <a:cs typeface="+mn-cs"/>
              </a:rPr>
              <a:t>Teléfono</a:t>
            </a:r>
            <a:r>
              <a:rPr lang="en-US" sz="1200" b="1" i="0" kern="1200" dirty="0">
                <a:solidFill>
                  <a:schemeClr val="tx1"/>
                </a:solidFill>
                <a:effectLst/>
                <a:latin typeface="+mn-lt"/>
                <a:ea typeface="+mn-ea"/>
                <a:cs typeface="+mn-cs"/>
              </a:rPr>
              <a:t> (SMS) </a:t>
            </a:r>
          </a:p>
          <a:p>
            <a:r>
              <a:rPr lang="es-ES" sz="1200" b="0" i="0" kern="1200" dirty="0">
                <a:solidFill>
                  <a:schemeClr val="tx1"/>
                </a:solidFill>
                <a:effectLst/>
                <a:latin typeface="+mn-lt"/>
                <a:ea typeface="+mn-ea"/>
                <a:cs typeface="+mn-cs"/>
              </a:rPr>
              <a:t>Se envía un código de verificación al número de teléfono del destinatario</a:t>
            </a:r>
          </a:p>
          <a:p>
            <a:r>
              <a:rPr lang="es-ES" sz="1200" b="0" i="0" kern="1200" dirty="0">
                <a:solidFill>
                  <a:schemeClr val="tx1"/>
                </a:solidFill>
                <a:effectLst/>
                <a:latin typeface="+mn-lt"/>
                <a:ea typeface="+mn-ea"/>
                <a:cs typeface="+mn-cs"/>
              </a:rPr>
              <a:t>Disponible sólo para cuentas de nivel empresarial y de negocios</a:t>
            </a:r>
          </a:p>
          <a:p>
            <a:r>
              <a:rPr lang="es-ES" sz="1200" b="0" i="0" kern="1200" dirty="0">
                <a:solidFill>
                  <a:schemeClr val="tx1"/>
                </a:solidFill>
                <a:effectLst/>
                <a:latin typeface="+mn-lt"/>
                <a:ea typeface="+mn-ea"/>
                <a:cs typeface="+mn-cs"/>
              </a:rPr>
              <a:t>El número de teléfono del destinatario debe ser proporcionado cuando se cree el acuerdo</a:t>
            </a:r>
          </a:p>
          <a:p>
            <a:r>
              <a:rPr lang="es-ES" sz="1200" b="0" i="0" kern="1200" dirty="0">
                <a:solidFill>
                  <a:schemeClr val="tx1"/>
                </a:solidFill>
                <a:effectLst/>
                <a:latin typeface="+mn-lt"/>
                <a:ea typeface="+mn-ea"/>
                <a:cs typeface="+mn-cs"/>
              </a:rPr>
              <a:t>50 autenticaciones gratuitas por año</a:t>
            </a:r>
          </a:p>
          <a:p>
            <a:r>
              <a:rPr lang="es-ES" sz="1200" b="0" i="0" kern="1200" dirty="0">
                <a:solidFill>
                  <a:schemeClr val="tx1"/>
                </a:solidFill>
                <a:effectLst/>
                <a:latin typeface="+mn-lt"/>
                <a:ea typeface="+mn-ea"/>
                <a:cs typeface="+mn-cs"/>
              </a:rPr>
              <a:t>Costo adicional por receptor si se desea más de los 50 originales</a:t>
            </a:r>
            <a:endParaRPr lang="en-US" dirty="0"/>
          </a:p>
        </p:txBody>
      </p:sp>
      <p:sp>
        <p:nvSpPr>
          <p:cNvPr id="4" name="Slide Number Placeholder 3"/>
          <p:cNvSpPr>
            <a:spLocks noGrp="1"/>
          </p:cNvSpPr>
          <p:nvPr>
            <p:ph type="sldNum" sz="quarter" idx="5"/>
          </p:nvPr>
        </p:nvSpPr>
        <p:spPr/>
        <p:txBody>
          <a:bodyPr/>
          <a:lstStyle/>
          <a:p>
            <a:fld id="{85D4355B-45FC-4D3C-9446-09382D03D7FB}" type="slidenum">
              <a:rPr lang="en-US" smtClean="0"/>
              <a:t>56</a:t>
            </a:fld>
            <a:endParaRPr lang="en-US"/>
          </a:p>
        </p:txBody>
      </p:sp>
    </p:spTree>
    <p:extLst>
      <p:ext uri="{BB962C8B-B14F-4D97-AF65-F5344CB8AC3E}">
        <p14:creationId xmlns:p14="http://schemas.microsoft.com/office/powerpoint/2010/main" val="601335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4355B-45FC-4D3C-9446-09382D03D7FB}" type="slidenum">
              <a:rPr lang="en-US" smtClean="0"/>
              <a:t>58</a:t>
            </a:fld>
            <a:endParaRPr lang="en-US"/>
          </a:p>
        </p:txBody>
      </p:sp>
    </p:spTree>
    <p:extLst>
      <p:ext uri="{BB962C8B-B14F-4D97-AF65-F5344CB8AC3E}">
        <p14:creationId xmlns:p14="http://schemas.microsoft.com/office/powerpoint/2010/main" val="2155223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50989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01426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Precios de los consumibles en dólares americanos para el comercio, la educación y el gobierno.  Precio estimado de la calle y del canal para el comercio y la empresa. Las transacciones no se venden a través de</a:t>
            </a:r>
            <a:r>
              <a:rPr lang="en-US" dirty="0"/>
              <a:t> LGA </a:t>
            </a:r>
            <a:r>
              <a:rPr lang="en-US" dirty="0" err="1"/>
              <a:t>en</a:t>
            </a:r>
            <a:r>
              <a:rPr lang="en-US" dirty="0"/>
              <a:t> NA.</a:t>
            </a:r>
          </a:p>
        </p:txBody>
      </p:sp>
      <p:sp>
        <p:nvSpPr>
          <p:cNvPr id="4" name="Slide Number Placeholder 3"/>
          <p:cNvSpPr>
            <a:spLocks noGrp="1"/>
          </p:cNvSpPr>
          <p:nvPr>
            <p:ph type="sldNum" sz="quarter" idx="5"/>
          </p:nvPr>
        </p:nvSpPr>
        <p:spPr/>
        <p:txBody>
          <a:bodyPr/>
          <a:lstStyle/>
          <a:p>
            <a:fld id="{85D4355B-45FC-4D3C-9446-09382D03D7FB}" type="slidenum">
              <a:rPr lang="en-US" smtClean="0"/>
              <a:t>61</a:t>
            </a:fld>
            <a:endParaRPr lang="en-US"/>
          </a:p>
        </p:txBody>
      </p:sp>
    </p:spTree>
    <p:extLst>
      <p:ext uri="{BB962C8B-B14F-4D97-AF65-F5344CB8AC3E}">
        <p14:creationId xmlns:p14="http://schemas.microsoft.com/office/powerpoint/2010/main" val="414306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 </a:t>
            </a:r>
            <a:r>
              <a:rPr lang="en-US" dirty="0" err="1"/>
              <a:t>en</a:t>
            </a:r>
            <a:r>
              <a:rPr lang="en-US" dirty="0"/>
              <a:t> </a:t>
            </a:r>
            <a:r>
              <a:rPr lang="en-US" dirty="0" err="1"/>
              <a:t>precio</a:t>
            </a:r>
            <a:r>
              <a:rPr lang="en-US" dirty="0"/>
              <a:t> VIP para </a:t>
            </a:r>
            <a:r>
              <a:rPr lang="en-US" dirty="0" err="1"/>
              <a:t>Comercial</a:t>
            </a:r>
            <a:r>
              <a:rPr lang="en-US" dirty="0"/>
              <a:t>, </a:t>
            </a:r>
            <a:r>
              <a:rPr lang="en-US" dirty="0" err="1"/>
              <a:t>Gobierno</a:t>
            </a:r>
            <a:r>
              <a:rPr lang="en-US" dirty="0"/>
              <a:t> y </a:t>
            </a:r>
            <a:r>
              <a:rPr lang="en-US" dirty="0" err="1"/>
              <a:t>Educación</a:t>
            </a:r>
            <a:r>
              <a:rPr lang="en-US" dirty="0"/>
              <a:t> </a:t>
            </a:r>
            <a:r>
              <a:rPr lang="en-US" dirty="0" err="1"/>
              <a:t>en</a:t>
            </a:r>
            <a:r>
              <a:rPr lang="en-US" dirty="0"/>
              <a:t> USD </a:t>
            </a:r>
            <a:r>
              <a:rPr lang="en-US" dirty="0" err="1"/>
              <a:t>por</a:t>
            </a:r>
            <a:r>
              <a:rPr lang="en-US" dirty="0"/>
              <a:t> NUL. El </a:t>
            </a:r>
            <a:r>
              <a:rPr lang="en-US" dirty="0" err="1"/>
              <a:t>Precio</a:t>
            </a:r>
            <a:r>
              <a:rPr lang="en-US" dirty="0"/>
              <a:t> </a:t>
            </a:r>
            <a:r>
              <a:rPr lang="en-US" dirty="0" err="1"/>
              <a:t>Estimado</a:t>
            </a:r>
            <a:r>
              <a:rPr lang="en-US" dirty="0"/>
              <a:t> de la Calle y el </a:t>
            </a:r>
            <a:r>
              <a:rPr lang="en-US" dirty="0" err="1"/>
              <a:t>precio</a:t>
            </a:r>
            <a:r>
              <a:rPr lang="en-US" dirty="0"/>
              <a:t> de canal para </a:t>
            </a:r>
            <a:r>
              <a:rPr lang="en-US" dirty="0" err="1"/>
              <a:t>todos</a:t>
            </a:r>
            <a:r>
              <a:rPr lang="en-US" dirty="0"/>
              <a:t> los </a:t>
            </a:r>
            <a:r>
              <a:rPr lang="en-US" dirty="0" err="1"/>
              <a:t>niveles</a:t>
            </a:r>
            <a:r>
              <a:rPr lang="en-US" dirty="0"/>
              <a:t>. </a:t>
            </a:r>
            <a:r>
              <a:rPr lang="en-US" dirty="0" err="1"/>
              <a:t>Nivel</a:t>
            </a:r>
            <a:r>
              <a:rPr lang="en-US" dirty="0"/>
              <a:t> 17-23 son </a:t>
            </a:r>
            <a:r>
              <a:rPr lang="en-US" dirty="0" err="1"/>
              <a:t>específicos</a:t>
            </a:r>
            <a:r>
              <a:rPr lang="en-US" dirty="0"/>
              <a:t> para Acrobat Migration y </a:t>
            </a:r>
            <a:r>
              <a:rPr lang="en-US" dirty="0" err="1"/>
              <a:t>requiere</a:t>
            </a:r>
            <a:r>
              <a:rPr lang="en-US" dirty="0"/>
              <a:t> un </a:t>
            </a:r>
            <a:r>
              <a:rPr lang="en-US" dirty="0" err="1"/>
              <a:t>compromiso</a:t>
            </a:r>
            <a:r>
              <a:rPr lang="en-US" baseline="0" dirty="0"/>
              <a:t> de </a:t>
            </a:r>
            <a:r>
              <a:rPr lang="en-US" dirty="0"/>
              <a:t>3 </a:t>
            </a:r>
            <a:r>
              <a:rPr lang="en-US" dirty="0" err="1"/>
              <a:t>años</a:t>
            </a:r>
            <a:r>
              <a:rPr lang="en-US" dirty="0"/>
              <a:t>.</a:t>
            </a:r>
          </a:p>
        </p:txBody>
      </p:sp>
      <p:sp>
        <p:nvSpPr>
          <p:cNvPr id="4" name="Slide Number Placeholder 3"/>
          <p:cNvSpPr>
            <a:spLocks noGrp="1"/>
          </p:cNvSpPr>
          <p:nvPr>
            <p:ph type="sldNum" sz="quarter" idx="5"/>
          </p:nvPr>
        </p:nvSpPr>
        <p:spPr/>
        <p:txBody>
          <a:bodyPr/>
          <a:lstStyle/>
          <a:p>
            <a:fld id="{85D4355B-45FC-4D3C-9446-09382D03D7FB}" type="slidenum">
              <a:rPr lang="en-US" smtClean="0"/>
              <a:t>62</a:t>
            </a:fld>
            <a:endParaRPr lang="en-US"/>
          </a:p>
        </p:txBody>
      </p:sp>
    </p:spTree>
    <p:extLst>
      <p:ext uri="{BB962C8B-B14F-4D97-AF65-F5344CB8AC3E}">
        <p14:creationId xmlns:p14="http://schemas.microsoft.com/office/powerpoint/2010/main" val="3485861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5225" y="558800"/>
            <a:ext cx="4965700" cy="2794000"/>
          </a:xfrm>
        </p:spPr>
      </p:sp>
      <p:sp>
        <p:nvSpPr>
          <p:cNvPr id="3" name="Notes Placeholder 2"/>
          <p:cNvSpPr>
            <a:spLocks noGrp="1"/>
          </p:cNvSpPr>
          <p:nvPr>
            <p:ph type="body" idx="1"/>
          </p:nvPr>
        </p:nvSpPr>
        <p:spPr/>
        <p:txBody>
          <a:bodyPr>
            <a:normAutofit/>
          </a:bodyPr>
          <a:lstStyle/>
          <a:p>
            <a:r>
              <a:rPr lang="es-ES" baseline="0" dirty="0"/>
              <a:t>Estamos aquí para hablar de firmas electrónicas hoy, así que ¿por qué no empezamos con la oportunidad?</a:t>
            </a:r>
          </a:p>
          <a:p>
            <a:endParaRPr lang="en-US" baseline="0" dirty="0"/>
          </a:p>
          <a:p>
            <a:r>
              <a:rPr lang="es-ES" baseline="0" dirty="0"/>
              <a:t>Lo cierto es que la transformación de los procesos de firma es una de las áreas de mayor oportunidad para elegir un proyecto que le proporcione un alto retorno de la inversión. Después de todo, nadie quiere automatizar un proceso manual sólo por el bien de la automatización. Queremos elegir un proceso que haga una diferencia significativa, ya sea para nuestros clientes o empleados.</a:t>
            </a:r>
          </a:p>
          <a:p>
            <a:endParaRPr lang="en-US" baseline="0" dirty="0"/>
          </a:p>
          <a:p>
            <a:r>
              <a:rPr lang="en-US" baseline="0" dirty="0"/>
              <a:t>Un </a:t>
            </a:r>
            <a:r>
              <a:rPr lang="en-US" baseline="0" dirty="0" err="1"/>
              <a:t>estudio</a:t>
            </a:r>
            <a:r>
              <a:rPr lang="en-US" baseline="0" dirty="0"/>
              <a:t> </a:t>
            </a:r>
            <a:r>
              <a:rPr lang="en-US" baseline="0" dirty="0" err="1"/>
              <a:t>reciente</a:t>
            </a:r>
            <a:r>
              <a:rPr lang="en-US" baseline="0" dirty="0"/>
              <a:t> de IDC </a:t>
            </a:r>
            <a:r>
              <a:rPr lang="es-ES" baseline="0" dirty="0"/>
              <a:t>nos da una idea de lo grande que es esta oportunidad</a:t>
            </a:r>
            <a:r>
              <a:rPr lang="en-US" baseline="0" dirty="0"/>
              <a:t>.</a:t>
            </a:r>
          </a:p>
          <a:p>
            <a:endParaRPr lang="en-US" baseline="0" dirty="0"/>
          </a:p>
          <a:p>
            <a:pPr marL="176336" indent="-176336">
              <a:buFontTx/>
              <a:buChar char="-"/>
            </a:pPr>
            <a:r>
              <a:rPr lang="en-US" baseline="0" dirty="0"/>
              <a:t>30% </a:t>
            </a:r>
            <a:r>
              <a:rPr lang="es-ES" baseline="0" dirty="0"/>
              <a:t>del tiempo del trabajador podría ahorrarse, sólo con eliminar el procesamiento manual de documentos</a:t>
            </a:r>
            <a:endParaRPr lang="en-US" baseline="0" dirty="0"/>
          </a:p>
          <a:p>
            <a:pPr marL="176336" indent="-176336">
              <a:buFontTx/>
              <a:buChar char="-"/>
            </a:pPr>
            <a:r>
              <a:rPr lang="es-ES" baseline="0" dirty="0"/>
              <a:t>1/3 de los líderes empresariales entrevistados afirmaron que las cosas simples, como la falta de firmas, eran un problema significativo en sus negocios.</a:t>
            </a:r>
          </a:p>
          <a:p>
            <a:pPr marL="176336" indent="-176336">
              <a:buFontTx/>
              <a:buChar char="-"/>
            </a:pPr>
            <a:r>
              <a:rPr lang="es-ES" baseline="0" dirty="0"/>
              <a:t>Y un asombroso 63% reconoció que las lagunas en la automatización creaban retrasos y errores que les impedían ofrecer el tipo de experiencia del cliente que buscaban</a:t>
            </a:r>
            <a:r>
              <a:rPr lang="en-US" baseline="0" dirty="0"/>
              <a:t>.</a:t>
            </a:r>
          </a:p>
        </p:txBody>
      </p:sp>
      <p:sp>
        <p:nvSpPr>
          <p:cNvPr id="4" name="Slide Number Placeholder 3"/>
          <p:cNvSpPr>
            <a:spLocks noGrp="1"/>
          </p:cNvSpPr>
          <p:nvPr>
            <p:ph type="sldNum" sz="quarter" idx="10"/>
          </p:nvPr>
        </p:nvSpPr>
        <p:spPr>
          <a:xfrm>
            <a:off x="5571903" y="7076037"/>
            <a:ext cx="4262606" cy="372491"/>
          </a:xfrm>
          <a:prstGeom prst="rect">
            <a:avLst/>
          </a:prstGeom>
        </p:spPr>
        <p:txBody>
          <a:bodyPr/>
          <a:lstStyle/>
          <a:p>
            <a:fld id="{3EF2277D-4E65-471B-8FDC-312617F5EA8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10184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582799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556146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379239-EEC1-45EC-B6EE-14BE5AC6FE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051217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4355B-45FC-4D3C-9446-09382D03D7FB}" type="slidenum">
              <a:rPr lang="en-US" smtClean="0"/>
              <a:t>66</a:t>
            </a:fld>
            <a:endParaRPr lang="en-US"/>
          </a:p>
        </p:txBody>
      </p:sp>
    </p:spTree>
    <p:extLst>
      <p:ext uri="{BB962C8B-B14F-4D97-AF65-F5344CB8AC3E}">
        <p14:creationId xmlns:p14="http://schemas.microsoft.com/office/powerpoint/2010/main" val="2477143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reducción del volumen es del 4% para la EMEA, sin titular o no titular.</a:t>
            </a:r>
          </a:p>
          <a:p>
            <a:r>
              <a:rPr lang="es-ES" sz="1200" b="0" i="0" u="none" strike="noStrike" kern="1200" dirty="0">
                <a:solidFill>
                  <a:schemeClr val="tx1"/>
                </a:solidFill>
                <a:effectLst/>
                <a:latin typeface="+mn-lt"/>
                <a:ea typeface="+mn-ea"/>
                <a:cs typeface="+mn-cs"/>
              </a:rPr>
              <a:t>Los aceleradores del APC son un +4% en el tramo del Libro de Negocios de Acrobat (BOB).</a:t>
            </a:r>
            <a:r>
              <a:rPr lang="en-US" sz="1200" b="0" i="0" u="none" strike="noStrike"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Lo que significa que les damos un aumento en su nuevo Acrobat, incluyendo el signo, y un pago de +4% en su Acrobat BOB. </a:t>
            </a:r>
          </a:p>
          <a:p>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EF2277D-4E65-471B-8FDC-312617F5EA89}" type="slidenum">
              <a:rPr lang="en-US" smtClean="0"/>
              <a:pPr/>
              <a:t>67</a:t>
            </a:fld>
            <a:endParaRPr lang="en-US"/>
          </a:p>
        </p:txBody>
      </p:sp>
    </p:spTree>
    <p:extLst>
      <p:ext uri="{BB962C8B-B14F-4D97-AF65-F5344CB8AC3E}">
        <p14:creationId xmlns:p14="http://schemas.microsoft.com/office/powerpoint/2010/main" val="3575423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5225" y="558800"/>
            <a:ext cx="4965700" cy="2794000"/>
          </a:xfrm>
        </p:spPr>
      </p:sp>
      <p:sp>
        <p:nvSpPr>
          <p:cNvPr id="3" name="Notes Placeholder 2"/>
          <p:cNvSpPr>
            <a:spLocks noGrp="1"/>
          </p:cNvSpPr>
          <p:nvPr>
            <p:ph type="body" idx="1"/>
          </p:nvPr>
        </p:nvSpPr>
        <p:spPr/>
        <p:txBody>
          <a:bodyPr>
            <a:normAutofit/>
          </a:bodyPr>
          <a:lstStyle/>
          <a:p>
            <a:pPr marL="185026" indent="-185026">
              <a:buFont typeface="Arial" panose="020B0604020202020204" pitchFamily="34" charset="0"/>
              <a:buChar char="•"/>
            </a:pPr>
            <a:r>
              <a:rPr lang="es-ES" dirty="0"/>
              <a:t>Cuáles son algunos de los tipos de métricas de éxito que son posibles</a:t>
            </a:r>
            <a:r>
              <a:rPr lang="en-US" baseline="0" dirty="0"/>
              <a:t>?</a:t>
            </a:r>
          </a:p>
          <a:p>
            <a:pPr marL="185026" indent="-185026">
              <a:buFont typeface="Arial" panose="020B0604020202020204" pitchFamily="34" charset="0"/>
              <a:buChar char="•"/>
            </a:pPr>
            <a:r>
              <a:rPr lang="es-ES" baseline="0" dirty="0"/>
              <a:t>Estos son sólo algunos ejemplos de algunos de los éxitos que hemos visto con nuestros clientes</a:t>
            </a:r>
            <a:r>
              <a:rPr lang="en-US" baseline="0" dirty="0"/>
              <a:t>.</a:t>
            </a:r>
          </a:p>
          <a:p>
            <a:r>
              <a:rPr lang="en-US" dirty="0"/>
              <a:t>Telefonica, </a:t>
            </a:r>
            <a:r>
              <a:rPr lang="es-ES" dirty="0"/>
              <a:t>una empresa de telecomunicaciones con sede en el Reino Unido que atiende a más de 300 millones de clientes en 24 países, redujo el tiempo medio para la firma de los contratos de los empleados y su devolución en un 92%.</a:t>
            </a:r>
            <a:r>
              <a:rPr lang="en-US" baseline="0" dirty="0"/>
              <a:t> </a:t>
            </a:r>
            <a:r>
              <a:rPr lang="es-ES" baseline="0" dirty="0"/>
              <a:t>Un proceso que típicamente tomaba tres semanas se redujo a 11 horas.</a:t>
            </a:r>
          </a:p>
          <a:p>
            <a:r>
              <a:rPr lang="en-US" baseline="0" dirty="0" err="1"/>
              <a:t>LeasePlan</a:t>
            </a:r>
            <a:r>
              <a:rPr lang="en-US" baseline="0" dirty="0"/>
              <a:t> </a:t>
            </a:r>
            <a:r>
              <a:rPr lang="es-ES" baseline="0" dirty="0"/>
              <a:t>una compañía holandesa, administra 14 millones de vehículos en 32 países. Tenían un tiempo promedio de ejecución del contrato de 23 días y medio. Fueron capaces de cortar 19 días del ciclo, reduciendo la carga de papeleo, y dando a los vendedores más tiempo para trabajar con nuevos clientes</a:t>
            </a:r>
            <a:r>
              <a:rPr lang="en-US" baseline="0" dirty="0"/>
              <a:t>.</a:t>
            </a:r>
          </a:p>
          <a:p>
            <a:r>
              <a:rPr lang="es-ES" baseline="0" dirty="0"/>
              <a:t>Y KLM Airlines tomó un solo proceso de negocios, manejando sus programas de recompensa de viajes con socios, y eliminó la impresión de 1 millón de hojas de papel en un solo año</a:t>
            </a:r>
            <a:r>
              <a:rPr lang="en-US" baseline="0" dirty="0"/>
              <a:t>.</a:t>
            </a:r>
            <a:endParaRPr lang="en-US" dirty="0"/>
          </a:p>
        </p:txBody>
      </p:sp>
      <p:sp>
        <p:nvSpPr>
          <p:cNvPr id="4" name="Slide Number Placeholder 3"/>
          <p:cNvSpPr>
            <a:spLocks noGrp="1"/>
          </p:cNvSpPr>
          <p:nvPr>
            <p:ph type="sldNum" sz="quarter" idx="10"/>
          </p:nvPr>
        </p:nvSpPr>
        <p:spPr>
          <a:xfrm>
            <a:off x="5571903" y="7076037"/>
            <a:ext cx="4262606" cy="372491"/>
          </a:xfrm>
          <a:prstGeom prst="rect">
            <a:avLst/>
          </a:prstGeom>
        </p:spPr>
        <p:txBody>
          <a:bodyPr/>
          <a:lstStyle/>
          <a:p>
            <a:fld id="{3EF2277D-4E65-471B-8FDC-312617F5EA8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1150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err="1">
                <a:effectLst/>
              </a:rPr>
              <a:t>Predicción</a:t>
            </a:r>
            <a:r>
              <a:rPr lang="en-US" b="1" dirty="0">
                <a:effectLst/>
              </a:rPr>
              <a:t> 5: </a:t>
            </a:r>
            <a:r>
              <a:rPr lang="es-ES" b="1" dirty="0">
                <a:effectLst/>
              </a:rPr>
              <a:t>Para 2023, la mitad de las PYMES responderán a la naturaleza cambiante del trabajo, aprovechando nuevos talentos y modelos de abastecimiento</a:t>
            </a:r>
            <a:endParaRPr lang="en-US" b="1" dirty="0">
              <a:effectLst/>
            </a:endParaRPr>
          </a:p>
          <a:p>
            <a:r>
              <a:rPr lang="en-US" b="1" dirty="0" err="1">
                <a:effectLst/>
              </a:rPr>
              <a:t>Predicción</a:t>
            </a:r>
            <a:r>
              <a:rPr lang="en-US" b="1" dirty="0">
                <a:effectLst/>
              </a:rPr>
              <a:t> 8: </a:t>
            </a:r>
            <a:r>
              <a:rPr lang="es-ES" b="1" dirty="0">
                <a:effectLst/>
              </a:rPr>
              <a:t>Dos tercios de las PYMES tendrán la transformación digital como parte clave de sus estrategias de TI a finales de 2023</a:t>
            </a:r>
            <a:endParaRPr lang="en-US" b="1" dirty="0">
              <a:effectLst/>
            </a:endParaRPr>
          </a:p>
          <a:p>
            <a:endParaRPr lang="en-US" b="1" dirty="0">
              <a:effectLst/>
            </a:endParaRPr>
          </a:p>
          <a:p>
            <a:pPr marL="274638" lvl="0" indent="-265113" defTabSz="1088291">
              <a:spcBef>
                <a:spcPts val="714"/>
              </a:spcBef>
              <a:buClr>
                <a:prstClr val="white">
                  <a:lumMod val="50000"/>
                </a:prstClr>
              </a:buClr>
              <a:buSzPct val="70000"/>
              <a:buFont typeface="Wingdings" pitchFamily="2" charset="2"/>
              <a:buChar char="§"/>
            </a:pPr>
            <a:r>
              <a:rPr lang="es-ES" sz="1200" b="1" dirty="0">
                <a:solidFill>
                  <a:srgbClr val="000000"/>
                </a:solidFill>
                <a:latin typeface="Adobe Clean Light" pitchFamily="34" charset="0"/>
              </a:rPr>
              <a:t>Reducción de costos: </a:t>
            </a:r>
            <a:r>
              <a:rPr lang="es-ES" sz="1200" b="0" dirty="0">
                <a:solidFill>
                  <a:srgbClr val="000000"/>
                </a:solidFill>
                <a:latin typeface="Adobe Clean Light" pitchFamily="34" charset="0"/>
              </a:rPr>
              <a:t>La optimización de la tecnología y las operaciones comerciales en torno a la tecnología digital significa un ahorro en el costo por transacción y un aumento de las ventas</a:t>
            </a:r>
            <a:r>
              <a:rPr lang="en-US" sz="1200" dirty="0">
                <a:solidFill>
                  <a:srgbClr val="000000"/>
                </a:solidFill>
                <a:latin typeface="Adobe Clean Light" pitchFamily="34" charset="0"/>
              </a:rPr>
              <a:t>.</a:t>
            </a:r>
          </a:p>
          <a:p>
            <a:pPr marL="274638" lvl="0" indent="-265113" defTabSz="1088291">
              <a:spcBef>
                <a:spcPts val="714"/>
              </a:spcBef>
              <a:buClr>
                <a:prstClr val="white">
                  <a:lumMod val="50000"/>
                </a:prstClr>
              </a:buClr>
              <a:buSzPct val="70000"/>
              <a:buFont typeface="Wingdings" pitchFamily="2" charset="2"/>
              <a:buChar char="§"/>
            </a:pPr>
            <a:r>
              <a:rPr lang="es-ES" sz="1200" b="1" dirty="0">
                <a:solidFill>
                  <a:srgbClr val="000000"/>
                </a:solidFill>
                <a:latin typeface="Adobe Clean Light" pitchFamily="34" charset="0"/>
              </a:rPr>
              <a:t>Mejora de la estrategia del cliente: </a:t>
            </a:r>
            <a:r>
              <a:rPr lang="es-ES" sz="1200" b="0" dirty="0">
                <a:solidFill>
                  <a:srgbClr val="000000"/>
                </a:solidFill>
                <a:latin typeface="Adobe Clean Light" pitchFamily="34" charset="0"/>
              </a:rPr>
              <a:t>Las nuevas tecnologías crean capacidades que pueden ayudar a una empresa a adquirir, retener y ayudar a los clientes, reduciendo simultáneamente los gastos de comercialización</a:t>
            </a:r>
            <a:r>
              <a:rPr lang="en-US" sz="1200" dirty="0">
                <a:solidFill>
                  <a:srgbClr val="000000"/>
                </a:solidFill>
                <a:latin typeface="Adobe Clean Light" pitchFamily="34" charset="0"/>
              </a:rPr>
              <a:t>.</a:t>
            </a:r>
          </a:p>
          <a:p>
            <a:pPr marL="274638" lvl="0" indent="-265113" defTabSz="1088291">
              <a:spcBef>
                <a:spcPts val="714"/>
              </a:spcBef>
              <a:buClr>
                <a:prstClr val="white">
                  <a:lumMod val="50000"/>
                </a:prstClr>
              </a:buClr>
              <a:buSzPct val="70000"/>
              <a:buFont typeface="Wingdings" pitchFamily="2" charset="2"/>
              <a:buChar char="§"/>
            </a:pPr>
            <a:r>
              <a:rPr lang="es-ES" sz="1200" b="1" dirty="0">
                <a:solidFill>
                  <a:srgbClr val="000000"/>
                </a:solidFill>
                <a:latin typeface="Adobe Clean Light" pitchFamily="34" charset="0"/>
              </a:rPr>
              <a:t>Operaciones consolidadas: </a:t>
            </a:r>
            <a:r>
              <a:rPr lang="es-ES" sz="1200" b="0" dirty="0">
                <a:solidFill>
                  <a:srgbClr val="000000"/>
                </a:solidFill>
                <a:latin typeface="Adobe Clean Light" pitchFamily="34" charset="0"/>
              </a:rPr>
              <a:t>La introducción de tareas digitales rentables y centradas en el cliente agiliza los flujos de trabajo de las empresas y elimina los gastos generales asociados a las anticuadas soluciones basadas en el papel</a:t>
            </a:r>
            <a:r>
              <a:rPr lang="en-US" sz="1200" dirty="0">
                <a:solidFill>
                  <a:srgbClr val="000000"/>
                </a:solidFill>
                <a:latin typeface="Adobe Clean Light" pitchFamily="34" charset="0"/>
              </a:rPr>
              <a:t>.</a:t>
            </a:r>
          </a:p>
          <a:p>
            <a:pPr marL="274638" lvl="0" indent="-265113" defTabSz="1088291">
              <a:spcBef>
                <a:spcPts val="714"/>
              </a:spcBef>
              <a:buClr>
                <a:prstClr val="white">
                  <a:lumMod val="50000"/>
                </a:prstClr>
              </a:buClr>
              <a:buSzPct val="70000"/>
              <a:buFont typeface="Wingdings" pitchFamily="2" charset="2"/>
              <a:buChar char="§"/>
            </a:pPr>
            <a:r>
              <a:rPr lang="es-ES" sz="1200" b="1" dirty="0">
                <a:solidFill>
                  <a:srgbClr val="000000"/>
                </a:solidFill>
                <a:latin typeface="Adobe Clean Light" pitchFamily="34" charset="0"/>
              </a:rPr>
              <a:t>Analítica: </a:t>
            </a:r>
            <a:r>
              <a:rPr lang="es-ES" sz="1200" b="0" dirty="0">
                <a:solidFill>
                  <a:srgbClr val="000000"/>
                </a:solidFill>
                <a:latin typeface="Adobe Clean Light" pitchFamily="34" charset="0"/>
              </a:rPr>
              <a:t>La digitalización permite a las empresas combinar los datos de todas las interacciones con los clientes y de las fuentes no estructuradas en un formato útil y procesable para optimizar las experiencias y los gastos de los clientes</a:t>
            </a:r>
            <a:r>
              <a:rPr lang="en-US" sz="1200" dirty="0">
                <a:solidFill>
                  <a:srgbClr val="000000"/>
                </a:solidFill>
                <a:latin typeface="Adobe Clean Light" pitchFamily="34" charset="0"/>
              </a:rPr>
              <a:t>.</a:t>
            </a:r>
          </a:p>
          <a:p>
            <a:pPr marL="274638" lvl="0" indent="-265113" defTabSz="1088291">
              <a:spcBef>
                <a:spcPts val="714"/>
              </a:spcBef>
              <a:buClr>
                <a:prstClr val="white">
                  <a:lumMod val="50000"/>
                </a:prstClr>
              </a:buClr>
              <a:buSzPct val="70000"/>
              <a:buFont typeface="Wingdings" pitchFamily="2" charset="2"/>
              <a:buChar char="§"/>
            </a:pPr>
            <a:r>
              <a:rPr lang="es-ES" sz="1200" b="1" dirty="0">
                <a:solidFill>
                  <a:srgbClr val="000000"/>
                </a:solidFill>
                <a:latin typeface="Adobe Clean Light" pitchFamily="34" charset="0"/>
              </a:rPr>
              <a:t>Un enfoque más centrado en el cliente: </a:t>
            </a:r>
            <a:r>
              <a:rPr lang="es-ES" sz="1200" b="0" dirty="0">
                <a:solidFill>
                  <a:srgbClr val="000000"/>
                </a:solidFill>
                <a:latin typeface="Adobe Clean Light" pitchFamily="34" charset="0"/>
              </a:rPr>
              <a:t>La principal preocupación de la transformación digital es utilizar la tecnología para mejorar la experiencia del cliente. Al cambiar el enfoque y prestar más atención a lo que los clientes quieren, el servicio se mejora de forma consistente en todos los puntos de contacto y canales</a:t>
            </a:r>
            <a:r>
              <a:rPr lang="en-US" sz="1200" dirty="0">
                <a:solidFill>
                  <a:srgbClr val="000000"/>
                </a:solidFill>
                <a:latin typeface="Adobe Clean Light" pitchFamily="34" charset="0"/>
              </a:rPr>
              <a:t>.</a:t>
            </a:r>
          </a:p>
          <a:p>
            <a:pPr marL="274638" lvl="0" indent="-265113" defTabSz="1088291">
              <a:spcBef>
                <a:spcPts val="714"/>
              </a:spcBef>
              <a:buClr>
                <a:prstClr val="white">
                  <a:lumMod val="50000"/>
                </a:prstClr>
              </a:buClr>
              <a:buSzPct val="70000"/>
              <a:buFont typeface="Wingdings" pitchFamily="2" charset="2"/>
              <a:buChar char="§"/>
            </a:pPr>
            <a:r>
              <a:rPr lang="es-ES" sz="1200" b="1" dirty="0">
                <a:solidFill>
                  <a:srgbClr val="000000"/>
                </a:solidFill>
                <a:latin typeface="Adobe Clean Light" pitchFamily="34" charset="0"/>
              </a:rPr>
              <a:t>Nuevos productos/servicios: </a:t>
            </a:r>
            <a:r>
              <a:rPr lang="es-ES" sz="1200" b="0" dirty="0">
                <a:solidFill>
                  <a:srgbClr val="000000"/>
                </a:solidFill>
                <a:latin typeface="Adobe Clean Light" pitchFamily="34" charset="0"/>
              </a:rPr>
              <a:t>Con este nuevo enfoque centrado en el cliente, una empresa está mejor equipada que nunca para adaptarse a sus clientes y al competitivo panorama de la industria</a:t>
            </a:r>
            <a:r>
              <a:rPr lang="en-US" sz="1200" dirty="0">
                <a:solidFill>
                  <a:srgbClr val="000000"/>
                </a:solidFill>
                <a:latin typeface="Adobe Clean Light" pitchFamily="34" charset="0"/>
              </a:rPr>
              <a:t>.</a:t>
            </a:r>
          </a:p>
          <a:p>
            <a:pPr marL="274638" lvl="0" indent="-265113" defTabSz="1088291">
              <a:spcBef>
                <a:spcPts val="714"/>
              </a:spcBef>
              <a:buClr>
                <a:prstClr val="white">
                  <a:lumMod val="50000"/>
                </a:prstClr>
              </a:buClr>
              <a:buSzPct val="70000"/>
              <a:buFont typeface="Wingdings" pitchFamily="2" charset="2"/>
              <a:buChar char="§"/>
            </a:pPr>
            <a:r>
              <a:rPr lang="es-ES" sz="1200" b="1" dirty="0">
                <a:solidFill>
                  <a:srgbClr val="000000"/>
                </a:solidFill>
                <a:latin typeface="Adobe Clean Light" pitchFamily="34" charset="0"/>
              </a:rPr>
              <a:t>Silos mejorados: </a:t>
            </a:r>
            <a:r>
              <a:rPr lang="es-ES" sz="1200" b="0" dirty="0">
                <a:solidFill>
                  <a:srgbClr val="000000"/>
                </a:solidFill>
                <a:latin typeface="Adobe Clean Light" pitchFamily="34" charset="0"/>
              </a:rPr>
              <a:t>Identificar los silos que abarcan múltiples funciones y procesos se hace mucho más fácil, lo que permite a una organización aumentar su eficiencia y su impacto</a:t>
            </a:r>
            <a:r>
              <a:rPr lang="en-US" sz="1200" dirty="0">
                <a:solidFill>
                  <a:srgbClr val="000000"/>
                </a:solidFill>
                <a:latin typeface="Adobe Clean Light" pitchFamily="34" charset="0"/>
              </a:rPr>
              <a:t>.</a:t>
            </a:r>
          </a:p>
          <a:p>
            <a:pPr marL="274638" lvl="0" indent="-265113" defTabSz="1088291">
              <a:spcBef>
                <a:spcPts val="714"/>
              </a:spcBef>
              <a:buClr>
                <a:prstClr val="white">
                  <a:lumMod val="50000"/>
                </a:prstClr>
              </a:buClr>
              <a:buSzPct val="70000"/>
              <a:buFont typeface="Wingdings" pitchFamily="2" charset="2"/>
              <a:buChar char="§"/>
            </a:pPr>
            <a:r>
              <a:rPr lang="es-ES" sz="1200" b="1" dirty="0">
                <a:solidFill>
                  <a:srgbClr val="000000"/>
                </a:solidFill>
                <a:latin typeface="Adobe Clean Light" pitchFamily="34" charset="0"/>
              </a:rPr>
              <a:t>La experiencia del cliente universal: </a:t>
            </a:r>
            <a:r>
              <a:rPr lang="es-ES" sz="1200" b="0" dirty="0">
                <a:solidFill>
                  <a:srgbClr val="000000"/>
                </a:solidFill>
                <a:latin typeface="Adobe Clean Light" pitchFamily="34" charset="0"/>
              </a:rPr>
              <a:t>La conexión de los sistemas y tecnologías de toda la empresa simplifica y universaliza la experiencia del cliente, independientemente de cuándo, dónde o cómo decida interactuar con una marca</a:t>
            </a:r>
            <a:r>
              <a:rPr lang="en-US" sz="1200" dirty="0">
                <a:solidFill>
                  <a:srgbClr val="000000"/>
                </a:solidFill>
                <a:latin typeface="Adobe Clean Light" pitchFamily="34" charset="0"/>
              </a:rPr>
              <a:t>.</a:t>
            </a:r>
          </a:p>
          <a:p>
            <a:pPr marL="274638" lvl="0" indent="-265113" defTabSz="1088291">
              <a:spcBef>
                <a:spcPts val="714"/>
              </a:spcBef>
              <a:buClr>
                <a:prstClr val="white">
                  <a:lumMod val="50000"/>
                </a:prstClr>
              </a:buClr>
              <a:buSzPct val="70000"/>
              <a:buFont typeface="Wingdings" pitchFamily="2" charset="2"/>
              <a:buChar char="§"/>
            </a:pPr>
            <a:r>
              <a:rPr lang="es-ES" sz="1200" b="1" dirty="0">
                <a:solidFill>
                  <a:srgbClr val="000000"/>
                </a:solidFill>
                <a:latin typeface="Adobe Clean Light" pitchFamily="34" charset="0"/>
              </a:rPr>
              <a:t>Mayor agilidad e innovación: </a:t>
            </a:r>
            <a:r>
              <a:rPr lang="es-ES" sz="1200" b="0" dirty="0">
                <a:solidFill>
                  <a:srgbClr val="000000"/>
                </a:solidFill>
                <a:latin typeface="Adobe Clean Light" pitchFamily="34" charset="0"/>
              </a:rPr>
              <a:t>Al eliminar la dependencia de los lentos procesos heredados basados en el papel, las empresas transformadas se hacen más ágiles y responden mejor a las tendencias y demandas actuales del mercado.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76DBA-6F09-4123-AF99-E87CD90EA0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93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Ahora nos vamos a centrar en las características clave disponibles en </a:t>
            </a:r>
            <a:r>
              <a:rPr lang="es-ES" dirty="0" err="1"/>
              <a:t>Sign</a:t>
            </a:r>
            <a:r>
              <a:rPr lang="es-ES" dirty="0"/>
              <a:t> </a:t>
            </a:r>
            <a:r>
              <a:rPr lang="es-ES" dirty="0" err="1"/>
              <a:t>for</a:t>
            </a:r>
            <a:r>
              <a:rPr lang="es-ES" dirty="0"/>
              <a:t> Business o Enterprise</a:t>
            </a:r>
          </a:p>
        </p:txBody>
      </p:sp>
      <p:sp>
        <p:nvSpPr>
          <p:cNvPr id="4" name="Slide Number Placeholder 3"/>
          <p:cNvSpPr>
            <a:spLocks noGrp="1"/>
          </p:cNvSpPr>
          <p:nvPr>
            <p:ph type="sldNum" sz="quarter" idx="5"/>
          </p:nvPr>
        </p:nvSpPr>
        <p:spPr/>
        <p:txBody>
          <a:bodyPr/>
          <a:lstStyle/>
          <a:p>
            <a:fld id="{85D4355B-45FC-4D3C-9446-09382D03D7FB}" type="slidenum">
              <a:rPr lang="en-US" smtClean="0"/>
              <a:t>9</a:t>
            </a:fld>
            <a:endParaRPr lang="en-US"/>
          </a:p>
        </p:txBody>
      </p:sp>
    </p:spTree>
    <p:extLst>
      <p:ext uri="{BB962C8B-B14F-4D97-AF65-F5344CB8AC3E}">
        <p14:creationId xmlns:p14="http://schemas.microsoft.com/office/powerpoint/2010/main" val="1410218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rgbClr val="FF0000"/>
                </a:solidFill>
              </a:rPr>
              <a:t>Si </a:t>
            </a:r>
            <a:r>
              <a:rPr lang="en-US" dirty="0" err="1">
                <a:solidFill>
                  <a:srgbClr val="FF0000"/>
                </a:solidFill>
              </a:rPr>
              <a:t>es</a:t>
            </a:r>
            <a:r>
              <a:rPr lang="en-US" dirty="0">
                <a:solidFill>
                  <a:srgbClr val="FF0000"/>
                </a:solidFill>
              </a:rPr>
              <a:t> </a:t>
            </a:r>
            <a:r>
              <a:rPr lang="en-US" dirty="0" err="1">
                <a:solidFill>
                  <a:srgbClr val="FF0000"/>
                </a:solidFill>
              </a:rPr>
              <a:t>en</a:t>
            </a:r>
            <a:r>
              <a:rPr lang="en-US" dirty="0">
                <a:solidFill>
                  <a:srgbClr val="FF0000"/>
                </a:solidFill>
              </a:rPr>
              <a:t> vivo </a:t>
            </a:r>
            <a:r>
              <a:rPr lang="en-US" dirty="0" err="1">
                <a:solidFill>
                  <a:srgbClr val="FF0000"/>
                </a:solidFill>
              </a:rPr>
              <a:t>haga</a:t>
            </a:r>
            <a:r>
              <a:rPr lang="en-US" dirty="0">
                <a:solidFill>
                  <a:srgbClr val="FF0000"/>
                </a:solidFill>
              </a:rPr>
              <a:t> </a:t>
            </a:r>
            <a:r>
              <a:rPr lang="en-US" dirty="0" err="1">
                <a:solidFill>
                  <a:srgbClr val="FF0000"/>
                </a:solidFill>
              </a:rPr>
              <a:t>una</a:t>
            </a:r>
            <a:r>
              <a:rPr lang="en-US" dirty="0">
                <a:solidFill>
                  <a:srgbClr val="FF0000"/>
                </a:solidFill>
              </a:rPr>
              <a:t> </a:t>
            </a:r>
            <a:r>
              <a:rPr lang="en-US" dirty="0" err="1">
                <a:solidFill>
                  <a:srgbClr val="FF0000"/>
                </a:solidFill>
              </a:rPr>
              <a:t>demostración</a:t>
            </a:r>
            <a:r>
              <a:rPr lang="en-US" dirty="0">
                <a:solidFill>
                  <a:srgbClr val="FF0000"/>
                </a:solidFill>
              </a:rPr>
              <a:t> real del </a:t>
            </a:r>
            <a:r>
              <a:rPr lang="en-US" dirty="0" err="1">
                <a:solidFill>
                  <a:srgbClr val="FF0000"/>
                </a:solidFill>
              </a:rPr>
              <a:t>producto</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1710B-43F4-4860-8F58-F7F99D64D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6356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6" name="Rectangle 5"/>
          <p:cNvSpPr/>
          <p:nvPr userDrawn="1"/>
        </p:nvSpPr>
        <p:spPr>
          <a:xfrm>
            <a:off x="1" y="1303020"/>
            <a:ext cx="12192000" cy="1165860"/>
          </a:xfrm>
          <a:prstGeom prst="rect">
            <a:avLst/>
          </a:prstGeom>
          <a:solidFill>
            <a:srgbClr val="000E2A">
              <a:alpha val="7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349" y="-2359"/>
            <a:ext cx="418018" cy="685750"/>
          </a:xfrm>
          <a:prstGeom prst="rect">
            <a:avLst/>
          </a:prstGeom>
        </p:spPr>
      </p:pic>
      <p:sp>
        <p:nvSpPr>
          <p:cNvPr id="12" name="Title 1"/>
          <p:cNvSpPr>
            <a:spLocks noGrp="1"/>
          </p:cNvSpPr>
          <p:nvPr>
            <p:ph type="ctrTitle"/>
          </p:nvPr>
        </p:nvSpPr>
        <p:spPr>
          <a:xfrm>
            <a:off x="641349" y="1463976"/>
            <a:ext cx="10921064" cy="492443"/>
          </a:xfrm>
        </p:spPr>
        <p:txBody>
          <a:bodyPr wrap="square" lIns="0" tIns="0" rIns="0" bIns="0">
            <a:spAutoFit/>
          </a:bodyPr>
          <a:lstStyle>
            <a:lvl1pPr>
              <a:defRPr>
                <a:solidFill>
                  <a:schemeClr val="bg1"/>
                </a:solidFill>
                <a:latin typeface="Adobe Clean Light" pitchFamily="34" charset="0"/>
              </a:defRPr>
            </a:lvl1pPr>
          </a:lstStyle>
          <a:p>
            <a:r>
              <a:rPr lang="en-US"/>
              <a:t>Click to edit Master title style</a:t>
            </a:r>
          </a:p>
        </p:txBody>
      </p:sp>
      <p:sp>
        <p:nvSpPr>
          <p:cNvPr id="13" name="Subtitle 2"/>
          <p:cNvSpPr>
            <a:spLocks noGrp="1"/>
          </p:cNvSpPr>
          <p:nvPr>
            <p:ph type="subTitle" idx="1"/>
          </p:nvPr>
        </p:nvSpPr>
        <p:spPr>
          <a:xfrm>
            <a:off x="641349" y="1990492"/>
            <a:ext cx="10921064" cy="328295"/>
          </a:xfrm>
        </p:spPr>
        <p:txBody>
          <a:bodyPr wrap="square" lIns="0" tIns="0" rIns="0" bIns="0">
            <a:spAutoFit/>
          </a:bodyPr>
          <a:lstStyle>
            <a:lvl1pPr marL="0" indent="0" algn="l">
              <a:buNone/>
              <a:defRPr sz="2100">
                <a:solidFill>
                  <a:schemeClr val="bg2">
                    <a:lumMod val="90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50154822"/>
      </p:ext>
    </p:extLst>
  </p:cSld>
  <p:clrMapOvr>
    <a:masterClrMapping/>
  </p:clrMapOvr>
  <p:extLst>
    <p:ext uri="{DCECCB84-F9BA-43D5-87BE-67443E8EF086}">
      <p15:sldGuideLst xmlns:p15="http://schemas.microsoft.com/office/powerpoint/2012/main">
        <p15:guide id="1"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ck - Bottom Graphic">
    <p:spTree>
      <p:nvGrpSpPr>
        <p:cNvPr id="1" name=""/>
        <p:cNvGrpSpPr/>
        <p:nvPr/>
      </p:nvGrpSpPr>
      <p:grpSpPr>
        <a:xfrm>
          <a:off x="0" y="0"/>
          <a:ext cx="0" cy="0"/>
          <a:chOff x="0" y="0"/>
          <a:chExt cx="0" cy="0"/>
        </a:xfrm>
      </p:grpSpPr>
      <p:sp>
        <p:nvSpPr>
          <p:cNvPr id="11" name="Rectangle 5"/>
          <p:cNvSpPr>
            <a:spLocks noChangeArrowheads="1"/>
          </p:cNvSpPr>
          <p:nvPr userDrawn="1"/>
        </p:nvSpPr>
        <p:spPr bwMode="auto">
          <a:xfrm>
            <a:off x="1" y="0"/>
            <a:ext cx="12192000" cy="6442364"/>
          </a:xfrm>
          <a:prstGeom prst="rect">
            <a:avLst/>
          </a:prstGeom>
          <a:solidFill>
            <a:schemeClr val="tx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2/14/20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343176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Black - No Graphic">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92000" cy="6858000"/>
          </a:xfrm>
          <a:prstGeom prst="rect">
            <a:avLst/>
          </a:prstGeom>
          <a:solidFill>
            <a:schemeClr val="tx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2/14/20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99744" y="6528876"/>
            <a:ext cx="187457" cy="258055"/>
          </a:xfrm>
          <a:prstGeom prst="rect">
            <a:avLst/>
          </a:prstGeom>
        </p:spPr>
      </p:pic>
      <p:sp>
        <p:nvSpPr>
          <p:cNvPr id="10"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a:solidFill>
                  <a:srgbClr val="FFFFFF"/>
                </a:solidFill>
                <a:latin typeface="Adobe Clean" pitchFamily="-111" charset="0"/>
              </a:rPr>
              <a:t>© 2017 Adobe Systems Incorporated.  All Rights Reserved.  Adobe Confidential.</a:t>
            </a:r>
          </a:p>
        </p:txBody>
      </p:sp>
    </p:spTree>
    <p:extLst>
      <p:ext uri="{BB962C8B-B14F-4D97-AF65-F5344CB8AC3E}">
        <p14:creationId xmlns:p14="http://schemas.microsoft.com/office/powerpoint/2010/main" val="2399978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ay end 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92000" cy="6858000"/>
          </a:xfrm>
          <a:prstGeom prst="rect">
            <a:avLst/>
          </a:prstGeom>
          <a:solidFill>
            <a:srgbClr val="5D676A"/>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9370" y="2449524"/>
            <a:ext cx="1413256" cy="1945495"/>
          </a:xfrm>
          <a:prstGeom prst="rect">
            <a:avLst/>
          </a:prstGeom>
        </p:spPr>
      </p:pic>
    </p:spTree>
    <p:extLst>
      <p:ext uri="{BB962C8B-B14F-4D97-AF65-F5344CB8AC3E}">
        <p14:creationId xmlns:p14="http://schemas.microsoft.com/office/powerpoint/2010/main" val="128949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ite end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7926" y="2447346"/>
            <a:ext cx="1414837" cy="1947672"/>
          </a:xfrm>
          <a:prstGeom prst="rect">
            <a:avLst/>
          </a:prstGeom>
        </p:spPr>
      </p:pic>
    </p:spTree>
    <p:extLst>
      <p:ext uri="{BB962C8B-B14F-4D97-AF65-F5344CB8AC3E}">
        <p14:creationId xmlns:p14="http://schemas.microsoft.com/office/powerpoint/2010/main" val="1215442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76251BD-8A37-4A4F-BD66-CA6ADEC4144E}" type="datetime1">
              <a:rPr lang="en-US" smtClean="0">
                <a:solidFill>
                  <a:prstClr val="white"/>
                </a:solidFill>
              </a:rPr>
              <a:pPr/>
              <a:t>2/14/20</a:t>
            </a:fld>
            <a:endParaRPr lang="en-US">
              <a:solidFill>
                <a:prstClr val="white"/>
              </a:solidFill>
            </a:endParaRPr>
          </a:p>
        </p:txBody>
      </p:sp>
      <p:sp>
        <p:nvSpPr>
          <p:cNvPr id="5" name="Footer Placeholder 4"/>
          <p:cNvSpPr>
            <a:spLocks noGrp="1"/>
          </p:cNvSpPr>
          <p:nvPr>
            <p:ph type="ftr" sz="quarter" idx="11"/>
          </p:nvPr>
        </p:nvSpPr>
        <p:spPr>
          <a:xfrm>
            <a:off x="281521" y="6629400"/>
            <a:ext cx="5204885" cy="168274"/>
          </a:xfr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solidFill>
                  <a:prstClr val="white"/>
                </a:solidFill>
              </a:rPr>
              <a:pPr algn="ctr"/>
              <a:t>‹#›</a:t>
            </a:fld>
            <a:endParaRPr lang="en-US">
              <a:solidFill>
                <a:prstClr val="white"/>
              </a:solidFill>
            </a:endParaRPr>
          </a:p>
        </p:txBody>
      </p:sp>
      <p:sp>
        <p:nvSpPr>
          <p:cNvPr id="7" name="Rectangle 5"/>
          <p:cNvSpPr>
            <a:spLocks noChangeArrowheads="1"/>
          </p:cNvSpPr>
          <p:nvPr userDrawn="1"/>
        </p:nvSpPr>
        <p:spPr bwMode="auto">
          <a:xfrm>
            <a:off x="7" y="13"/>
            <a:ext cx="12192000"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773" tIns="54386" rIns="108773" bIns="54386" anchor="ctr"/>
          <a:lstStyle/>
          <a:p>
            <a:pPr algn="ctr" fontAlgn="base">
              <a:spcBef>
                <a:spcPct val="0"/>
              </a:spcBef>
              <a:spcAft>
                <a:spcPct val="0"/>
              </a:spcAft>
            </a:pPr>
            <a:endParaRPr lang="en-US" sz="1798">
              <a:solidFill>
                <a:srgbClr val="FFFFFF"/>
              </a:solidFill>
              <a:ea typeface="ＭＳ Ｐゴシック" pitchFamily="-111" charset="-128"/>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5162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9241" y="289512"/>
            <a:ext cx="11655840" cy="899665"/>
          </a:xfrm>
          <a:prstGeom prst="rect">
            <a:avLst/>
          </a:prstGeom>
        </p:spPr>
        <p:txBody>
          <a:bodyPr/>
          <a:lstStyle/>
          <a:p>
            <a:r>
              <a:rPr lang="en-US"/>
              <a:t>Click to edit Master title style</a:t>
            </a:r>
          </a:p>
        </p:txBody>
      </p:sp>
      <p:sp>
        <p:nvSpPr>
          <p:cNvPr id="6" name="Text Placeholder 5"/>
          <p:cNvSpPr>
            <a:spLocks noGrp="1"/>
          </p:cNvSpPr>
          <p:nvPr>
            <p:ph type="body" sz="quarter" idx="10"/>
          </p:nvPr>
        </p:nvSpPr>
        <p:spPr>
          <a:xfrm>
            <a:off x="269239" y="1189178"/>
            <a:ext cx="11653523" cy="1985641"/>
          </a:xfrm>
          <a:prstGeom prst="rect">
            <a:avLst/>
          </a:prstGeo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6592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 y="16"/>
            <a:ext cx="12192000" cy="6461311"/>
          </a:xfrm>
          <a:prstGeom prst="rect">
            <a:avLst/>
          </a:prstGeom>
        </p:spPr>
      </p:pic>
      <p:sp>
        <p:nvSpPr>
          <p:cNvPr id="4" name="Date Placeholder 3"/>
          <p:cNvSpPr>
            <a:spLocks noGrp="1"/>
          </p:cNvSpPr>
          <p:nvPr>
            <p:ph type="dt" sz="half" idx="10"/>
          </p:nvPr>
        </p:nvSpPr>
        <p:spPr/>
        <p:txBody>
          <a:bodyPr/>
          <a:lstStyle/>
          <a:p>
            <a:fld id="{A980DC1F-F0D4-4780-A6BF-EF8C35AA490A}" type="datetime1">
              <a:rPr lang="en-US" smtClean="0">
                <a:solidFill>
                  <a:prstClr val="white"/>
                </a:solidFill>
              </a:rPr>
              <a:pPr/>
              <a:t>2/14/20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5588001" y="6477000"/>
            <a:ext cx="1016000" cy="168274"/>
          </a:xfrm>
          <a:prstGeom prst="rect">
            <a:avLst/>
          </a:prstGeom>
        </p:spPr>
        <p:txBody>
          <a:bodyPr/>
          <a:lstStyle/>
          <a:p>
            <a:pPr algn="ctr"/>
            <a:fld id="{90156F56-D5AE-4C6F-B826-C69D1BC521BB}" type="slidenum">
              <a:rPr lang="en-US" smtClean="0">
                <a:solidFill>
                  <a:prstClr val="white"/>
                </a:solidFill>
              </a:rPr>
              <a:pPr algn="ctr"/>
              <a:t>‹#›</a:t>
            </a:fld>
            <a:endParaRPr lang="en-US">
              <a:solidFill>
                <a:prstClr val="white"/>
              </a:solidFill>
            </a:endParaRPr>
          </a:p>
        </p:txBody>
      </p:sp>
      <p:sp>
        <p:nvSpPr>
          <p:cNvPr id="2" name="Title 1"/>
          <p:cNvSpPr>
            <a:spLocks noGrp="1"/>
          </p:cNvSpPr>
          <p:nvPr>
            <p:ph type="title"/>
          </p:nvPr>
        </p:nvSpPr>
        <p:spPr/>
        <p:txBody>
          <a:bodyPr/>
          <a:lstStyle>
            <a:lvl1pPr>
              <a:defRPr>
                <a:latin typeface="Adobe Clean Light" panose="020B0303020404020204" pitchFamily="34" charset="0"/>
              </a:defRPr>
            </a:lvl1pPr>
          </a:lstStyle>
          <a:p>
            <a:r>
              <a:rPr lang="en-US"/>
              <a:t>Click to edit Master title style</a:t>
            </a:r>
          </a:p>
        </p:txBody>
      </p:sp>
    </p:spTree>
    <p:extLst>
      <p:ext uri="{BB962C8B-B14F-4D97-AF65-F5344CB8AC3E}">
        <p14:creationId xmlns:p14="http://schemas.microsoft.com/office/powerpoint/2010/main" val="95958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933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ction Divider: Adobe Sig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8F6D80-6381-4B8C-9EE0-6D0377CC22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10" name="Rectangle 9">
            <a:extLst>
              <a:ext uri="{FF2B5EF4-FFF2-40B4-BE49-F238E27FC236}">
                <a16:creationId xmlns:a16="http://schemas.microsoft.com/office/drawing/2014/main" id="{038E4AAC-0363-41C4-8111-B9A3608B052A}"/>
              </a:ext>
            </a:extLst>
          </p:cNvPr>
          <p:cNvSpPr/>
          <p:nvPr userDrawn="1"/>
        </p:nvSpPr>
        <p:spPr>
          <a:xfrm>
            <a:off x="1" y="1303020"/>
            <a:ext cx="12192000" cy="1165860"/>
          </a:xfrm>
          <a:prstGeom prst="rect">
            <a:avLst/>
          </a:prstGeom>
          <a:solidFill>
            <a:srgbClr val="000E2A">
              <a:alpha val="7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ctrTitle"/>
          </p:nvPr>
        </p:nvSpPr>
        <p:spPr>
          <a:xfrm>
            <a:off x="641349" y="1463976"/>
            <a:ext cx="10921064" cy="492443"/>
          </a:xfrm>
        </p:spPr>
        <p:txBody>
          <a:bodyPr wrap="square" lIns="0" tIns="0" rIns="0" bIns="0">
            <a:spAutoFit/>
          </a:bodyPr>
          <a:lstStyle>
            <a:lvl1pPr>
              <a:defRPr>
                <a:solidFill>
                  <a:schemeClr val="bg1"/>
                </a:solidFill>
                <a:latin typeface="Adobe Clean Light" pitchFamily="34" charset="0"/>
              </a:defRPr>
            </a:lvl1pPr>
          </a:lstStyle>
          <a:p>
            <a:r>
              <a:rPr lang="en-US"/>
              <a:t>Click to edit Master title style</a:t>
            </a:r>
          </a:p>
        </p:txBody>
      </p:sp>
      <p:sp>
        <p:nvSpPr>
          <p:cNvPr id="13" name="Subtitle 2"/>
          <p:cNvSpPr>
            <a:spLocks noGrp="1"/>
          </p:cNvSpPr>
          <p:nvPr>
            <p:ph type="subTitle" idx="1"/>
          </p:nvPr>
        </p:nvSpPr>
        <p:spPr>
          <a:xfrm>
            <a:off x="641349" y="1993393"/>
            <a:ext cx="10921064" cy="328295"/>
          </a:xfrm>
        </p:spPr>
        <p:txBody>
          <a:bodyPr wrap="square" lIns="0" tIns="0" rIns="0" bIns="0">
            <a:spAutoFit/>
          </a:bodyPr>
          <a:lstStyle>
            <a:lvl1pPr marL="0" indent="0" algn="l">
              <a:buNone/>
              <a:defRPr sz="2100">
                <a:solidFill>
                  <a:schemeClr val="bg1">
                    <a:lumMod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1349" y="-2359"/>
            <a:ext cx="418018" cy="685750"/>
          </a:xfrm>
          <a:prstGeom prst="rect">
            <a:avLst/>
          </a:prstGeom>
        </p:spPr>
      </p:pic>
    </p:spTree>
    <p:extLst>
      <p:ext uri="{BB962C8B-B14F-4D97-AF65-F5344CB8AC3E}">
        <p14:creationId xmlns:p14="http://schemas.microsoft.com/office/powerpoint/2010/main" val="4013893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ue Content Area">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6" y="777878"/>
            <a:ext cx="12192000" cy="603629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12958" tIns="56452" rIns="112958" bIns="56452" anchor="ctr"/>
          <a:lstStyle/>
          <a:p>
            <a:pPr algn="ctr" defTabSz="948822" fontAlgn="base">
              <a:spcBef>
                <a:spcPct val="0"/>
              </a:spcBef>
              <a:spcAft>
                <a:spcPct val="0"/>
              </a:spcAft>
            </a:pPr>
            <a:endParaRPr lang="en-US" sz="1899">
              <a:solidFill>
                <a:srgbClr val="FFFFFF"/>
              </a:solidFill>
              <a:ea typeface="ＭＳ Ｐゴシック" pitchFamily="-111" charset="-128"/>
              <a:sym typeface="Gill Sans"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V="1">
            <a:off x="57" y="903"/>
            <a:ext cx="12193590" cy="6857049"/>
          </a:xfrm>
          <a:prstGeom prst="rect">
            <a:avLst/>
          </a:prstGeom>
        </p:spPr>
      </p:pic>
      <p:sp>
        <p:nvSpPr>
          <p:cNvPr id="12" name="Rectangle 11"/>
          <p:cNvSpPr/>
          <p:nvPr userDrawn="1"/>
        </p:nvSpPr>
        <p:spPr>
          <a:xfrm rot="10800000">
            <a:off x="-1" y="0"/>
            <a:ext cx="12192001" cy="6858000"/>
          </a:xfrm>
          <a:prstGeom prst="rect">
            <a:avLst/>
          </a:prstGeom>
          <a:gradFill>
            <a:gsLst>
              <a:gs pos="64000">
                <a:schemeClr val="tx1">
                  <a:lumMod val="95000"/>
                  <a:lumOff val="5000"/>
                  <a:alpha val="70000"/>
                </a:schemeClr>
              </a:gs>
              <a:gs pos="99000">
                <a:schemeClr val="tx1">
                  <a:alpha val="27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6496" tIns="63248" rIns="126496" bIns="63248" spcCol="0" rtlCol="0" anchor="ctr"/>
          <a:lstStyle/>
          <a:p>
            <a:pPr algn="ctr" defTabSz="948822"/>
            <a:endParaRPr lang="en-US" sz="1899">
              <a:solidFill>
                <a:prstClr val="white"/>
              </a:solidFill>
              <a:sym typeface="Gill Sans" charset="0"/>
            </a:endParaRPr>
          </a:p>
        </p:txBody>
      </p:sp>
      <p:sp>
        <p:nvSpPr>
          <p:cNvPr id="13" name="Rectangle 12"/>
          <p:cNvSpPr/>
          <p:nvPr userDrawn="1"/>
        </p:nvSpPr>
        <p:spPr>
          <a:xfrm rot="5400000">
            <a:off x="4780557" y="-4780523"/>
            <a:ext cx="2630959" cy="12192003"/>
          </a:xfrm>
          <a:prstGeom prst="rect">
            <a:avLst/>
          </a:prstGeom>
          <a:gradFill>
            <a:gsLst>
              <a:gs pos="0">
                <a:schemeClr val="tx1">
                  <a:lumMod val="95000"/>
                  <a:lumOff val="5000"/>
                </a:schemeClr>
              </a:gs>
              <a:gs pos="99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6496" tIns="63248" rIns="126496" bIns="63248" spcCol="0" rtlCol="0" anchor="ctr"/>
          <a:lstStyle/>
          <a:p>
            <a:pPr algn="ctr" defTabSz="948822"/>
            <a:endParaRPr lang="en-US" sz="1899">
              <a:solidFill>
                <a:prstClr val="white"/>
              </a:solidFill>
              <a:sym typeface="Gill Sans" charset="0"/>
            </a:endParaRPr>
          </a:p>
        </p:txBody>
      </p:sp>
      <p:grpSp>
        <p:nvGrpSpPr>
          <p:cNvPr id="14" name="Group 19"/>
          <p:cNvGrpSpPr/>
          <p:nvPr userDrawn="1"/>
        </p:nvGrpSpPr>
        <p:grpSpPr>
          <a:xfrm>
            <a:off x="11711961" y="6531907"/>
            <a:ext cx="194864" cy="244852"/>
            <a:chOff x="8786300" y="6528874"/>
            <a:chExt cx="204225" cy="256615"/>
          </a:xfrm>
        </p:grpSpPr>
        <p:sp>
          <p:nvSpPr>
            <p:cNvPr id="15" name="Freeform 14"/>
            <p:cNvSpPr>
              <a:spLocks noEditPoints="1"/>
            </p:cNvSpPr>
            <p:nvPr/>
          </p:nvSpPr>
          <p:spPr bwMode="auto">
            <a:xfrm>
              <a:off x="8788450" y="6725362"/>
              <a:ext cx="36545" cy="60127"/>
            </a:xfrm>
            <a:custGeom>
              <a:avLst/>
              <a:gdLst>
                <a:gd name="T0" fmla="*/ 540229938 w 212"/>
                <a:gd name="T1" fmla="*/ 2083798107 h 332"/>
                <a:gd name="T2" fmla="*/ 426475886 w 212"/>
                <a:gd name="T3" fmla="*/ 2147483647 h 332"/>
                <a:gd name="T4" fmla="*/ 0 w 212"/>
                <a:gd name="T5" fmla="*/ 2147483647 h 332"/>
                <a:gd name="T6" fmla="*/ 525996886 w 212"/>
                <a:gd name="T7" fmla="*/ 0 h 332"/>
                <a:gd name="T8" fmla="*/ 1037797444 w 212"/>
                <a:gd name="T9" fmla="*/ 0 h 332"/>
                <a:gd name="T10" fmla="*/ 1506935762 w 212"/>
                <a:gd name="T11" fmla="*/ 2147483647 h 332"/>
                <a:gd name="T12" fmla="*/ 1094656011 w 212"/>
                <a:gd name="T13" fmla="*/ 2147483647 h 332"/>
                <a:gd name="T14" fmla="*/ 980938876 w 212"/>
                <a:gd name="T15" fmla="*/ 2083798107 h 332"/>
                <a:gd name="T16" fmla="*/ 540229938 w 212"/>
                <a:gd name="T17" fmla="*/ 2083798107 h 332"/>
                <a:gd name="T18" fmla="*/ 938276636 w 212"/>
                <a:gd name="T19" fmla="*/ 1703423933 h 332"/>
                <a:gd name="T20" fmla="*/ 852988688 w 212"/>
                <a:gd name="T21" fmla="*/ 1108041259 h 332"/>
                <a:gd name="T22" fmla="*/ 852988688 w 212"/>
                <a:gd name="T23" fmla="*/ 1108041259 h 332"/>
                <a:gd name="T24" fmla="*/ 767700933 w 212"/>
                <a:gd name="T25" fmla="*/ 479618371 h 332"/>
                <a:gd name="T26" fmla="*/ 767700933 w 212"/>
                <a:gd name="T27" fmla="*/ 479618371 h 332"/>
                <a:gd name="T28" fmla="*/ 767700933 w 212"/>
                <a:gd name="T29" fmla="*/ 479618371 h 332"/>
                <a:gd name="T30" fmla="*/ 682376261 w 212"/>
                <a:gd name="T31" fmla="*/ 1108041259 h 332"/>
                <a:gd name="T32" fmla="*/ 582855261 w 212"/>
                <a:gd name="T33" fmla="*/ 1703423933 h 332"/>
                <a:gd name="T34" fmla="*/ 938276636 w 212"/>
                <a:gd name="T35" fmla="*/ 1703423933 h 3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2"/>
                <a:gd name="T55" fmla="*/ 0 h 332"/>
                <a:gd name="T56" fmla="*/ 212 w 212"/>
                <a:gd name="T57" fmla="*/ 332 h 3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2" h="332">
                  <a:moveTo>
                    <a:pt x="76" y="252"/>
                  </a:moveTo>
                  <a:lnTo>
                    <a:pt x="60" y="332"/>
                  </a:lnTo>
                  <a:lnTo>
                    <a:pt x="0" y="332"/>
                  </a:lnTo>
                  <a:lnTo>
                    <a:pt x="74" y="0"/>
                  </a:lnTo>
                  <a:lnTo>
                    <a:pt x="146" y="0"/>
                  </a:lnTo>
                  <a:lnTo>
                    <a:pt x="212" y="332"/>
                  </a:lnTo>
                  <a:lnTo>
                    <a:pt x="154" y="332"/>
                  </a:lnTo>
                  <a:lnTo>
                    <a:pt x="138" y="252"/>
                  </a:lnTo>
                  <a:lnTo>
                    <a:pt x="76" y="252"/>
                  </a:lnTo>
                  <a:close/>
                  <a:moveTo>
                    <a:pt x="132" y="206"/>
                  </a:moveTo>
                  <a:lnTo>
                    <a:pt x="120" y="134"/>
                  </a:lnTo>
                  <a:lnTo>
                    <a:pt x="108" y="58"/>
                  </a:lnTo>
                  <a:lnTo>
                    <a:pt x="96" y="134"/>
                  </a:lnTo>
                  <a:lnTo>
                    <a:pt x="82" y="206"/>
                  </a:lnTo>
                  <a:lnTo>
                    <a:pt x="132" y="206"/>
                  </a:lnTo>
                  <a:close/>
                </a:path>
              </a:pathLst>
            </a:custGeom>
            <a:solidFill>
              <a:srgbClr val="FFFFFF"/>
            </a:solidFill>
            <a:ln w="9525">
              <a:noFill/>
              <a:round/>
              <a:headEnd/>
              <a:tailEnd/>
            </a:ln>
          </p:spPr>
          <p:txBody>
            <a:bodyPr/>
            <a:lstStyle/>
            <a:p>
              <a:pPr defTabSz="948822"/>
              <a:endParaRPr lang="en-US" sz="1899">
                <a:solidFill>
                  <a:srgbClr val="FFFFFF"/>
                </a:solidFill>
                <a:ea typeface="ヒラギノ角ゴ ProN W3" charset="0"/>
                <a:cs typeface="ヒラギノ角ゴ ProN W3" charset="0"/>
                <a:sym typeface="Gill Sans" charset="0"/>
              </a:endParaRPr>
            </a:p>
          </p:txBody>
        </p:sp>
        <p:sp>
          <p:nvSpPr>
            <p:cNvPr id="16" name="Freeform 15"/>
            <p:cNvSpPr>
              <a:spLocks noEditPoints="1"/>
            </p:cNvSpPr>
            <p:nvPr/>
          </p:nvSpPr>
          <p:spPr bwMode="auto">
            <a:xfrm>
              <a:off x="8828220" y="6724288"/>
              <a:ext cx="32246" cy="61201"/>
            </a:xfrm>
            <a:custGeom>
              <a:avLst/>
              <a:gdLst>
                <a:gd name="T0" fmla="*/ 1389229327 w 182"/>
                <a:gd name="T1" fmla="*/ 2110823318 h 346"/>
                <a:gd name="T2" fmla="*/ 1404655613 w 182"/>
                <a:gd name="T3" fmla="*/ 2147483647 h 346"/>
                <a:gd name="T4" fmla="*/ 972444917 w 182"/>
                <a:gd name="T5" fmla="*/ 2147483647 h 346"/>
                <a:gd name="T6" fmla="*/ 972444917 w 182"/>
                <a:gd name="T7" fmla="*/ 2147483647 h 346"/>
                <a:gd name="T8" fmla="*/ 818103406 w 182"/>
                <a:gd name="T9" fmla="*/ 2147483647 h 346"/>
                <a:gd name="T10" fmla="*/ 648296677 w 182"/>
                <a:gd name="T11" fmla="*/ 2147483647 h 346"/>
                <a:gd name="T12" fmla="*/ 586552207 w 182"/>
                <a:gd name="T13" fmla="*/ 2147483647 h 346"/>
                <a:gd name="T14" fmla="*/ 447637180 w 182"/>
                <a:gd name="T15" fmla="*/ 2147483647 h 346"/>
                <a:gd name="T16" fmla="*/ 324148240 w 182"/>
                <a:gd name="T17" fmla="*/ 2147483647 h 346"/>
                <a:gd name="T18" fmla="*/ 154341511 w 182"/>
                <a:gd name="T19" fmla="*/ 2147483647 h 346"/>
                <a:gd name="T20" fmla="*/ 46317986 w 182"/>
                <a:gd name="T21" fmla="*/ 2095415750 h 346"/>
                <a:gd name="T22" fmla="*/ 0 w 182"/>
                <a:gd name="T23" fmla="*/ 1710229130 h 346"/>
                <a:gd name="T24" fmla="*/ 15426286 w 182"/>
                <a:gd name="T25" fmla="*/ 1479117000 h 346"/>
                <a:gd name="T26" fmla="*/ 108062456 w 182"/>
                <a:gd name="T27" fmla="*/ 1124745318 h 346"/>
                <a:gd name="T28" fmla="*/ 277830253 w 182"/>
                <a:gd name="T29" fmla="*/ 878225818 h 346"/>
                <a:gd name="T30" fmla="*/ 478489751 w 182"/>
                <a:gd name="T31" fmla="*/ 770373438 h 346"/>
                <a:gd name="T32" fmla="*/ 601978493 w 182"/>
                <a:gd name="T33" fmla="*/ 754966068 h 346"/>
                <a:gd name="T34" fmla="*/ 802677120 w 182"/>
                <a:gd name="T35" fmla="*/ 801188375 h 346"/>
                <a:gd name="T36" fmla="*/ 910700447 w 182"/>
                <a:gd name="T37" fmla="*/ 939855693 h 346"/>
                <a:gd name="T38" fmla="*/ 926165862 w 182"/>
                <a:gd name="T39" fmla="*/ 0 h 346"/>
                <a:gd name="T40" fmla="*/ 926165862 w 182"/>
                <a:gd name="T41" fmla="*/ 1494524568 h 346"/>
                <a:gd name="T42" fmla="*/ 926165862 w 182"/>
                <a:gd name="T43" fmla="*/ 1386672188 h 346"/>
                <a:gd name="T44" fmla="*/ 895274161 w 182"/>
                <a:gd name="T45" fmla="*/ 1294227375 h 346"/>
                <a:gd name="T46" fmla="*/ 802677120 w 182"/>
                <a:gd name="T47" fmla="*/ 1155560255 h 346"/>
                <a:gd name="T48" fmla="*/ 725467235 w 182"/>
                <a:gd name="T49" fmla="*/ 1140152688 h 346"/>
                <a:gd name="T50" fmla="*/ 663722963 w 182"/>
                <a:gd name="T51" fmla="*/ 1155560255 h 346"/>
                <a:gd name="T52" fmla="*/ 555699438 w 182"/>
                <a:gd name="T53" fmla="*/ 1248005068 h 346"/>
                <a:gd name="T54" fmla="*/ 493955166 w 182"/>
                <a:gd name="T55" fmla="*/ 1402079755 h 346"/>
                <a:gd name="T56" fmla="*/ 463063465 w 182"/>
                <a:gd name="T57" fmla="*/ 1725636500 h 346"/>
                <a:gd name="T58" fmla="*/ 478489751 w 182"/>
                <a:gd name="T59" fmla="*/ 1848896250 h 346"/>
                <a:gd name="T60" fmla="*/ 509381452 w 182"/>
                <a:gd name="T61" fmla="*/ 2064600813 h 346"/>
                <a:gd name="T62" fmla="*/ 571125922 w 182"/>
                <a:gd name="T63" fmla="*/ 2147483647 h 346"/>
                <a:gd name="T64" fmla="*/ 663722963 w 182"/>
                <a:gd name="T65" fmla="*/ 2147483647 h 346"/>
                <a:gd name="T66" fmla="*/ 710040950 w 182"/>
                <a:gd name="T67" fmla="*/ 2147483647 h 346"/>
                <a:gd name="T68" fmla="*/ 818103406 w 182"/>
                <a:gd name="T69" fmla="*/ 2147483647 h 346"/>
                <a:gd name="T70" fmla="*/ 910700447 w 182"/>
                <a:gd name="T71" fmla="*/ 2095415750 h 346"/>
                <a:gd name="T72" fmla="*/ 926165862 w 182"/>
                <a:gd name="T73" fmla="*/ 2049193443 h 346"/>
                <a:gd name="T74" fmla="*/ 926165862 w 182"/>
                <a:gd name="T75" fmla="*/ 1494524568 h 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2"/>
                <a:gd name="T115" fmla="*/ 0 h 346"/>
                <a:gd name="T116" fmla="*/ 182 w 182"/>
                <a:gd name="T117" fmla="*/ 346 h 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2" h="346">
                  <a:moveTo>
                    <a:pt x="180" y="0"/>
                  </a:moveTo>
                  <a:lnTo>
                    <a:pt x="180" y="274"/>
                  </a:lnTo>
                  <a:lnTo>
                    <a:pt x="182" y="342"/>
                  </a:lnTo>
                  <a:lnTo>
                    <a:pt x="130" y="342"/>
                  </a:lnTo>
                  <a:lnTo>
                    <a:pt x="126" y="314"/>
                  </a:lnTo>
                  <a:lnTo>
                    <a:pt x="118" y="328"/>
                  </a:lnTo>
                  <a:lnTo>
                    <a:pt x="106" y="338"/>
                  </a:lnTo>
                  <a:lnTo>
                    <a:pt x="92" y="344"/>
                  </a:lnTo>
                  <a:lnTo>
                    <a:pt x="84" y="346"/>
                  </a:lnTo>
                  <a:lnTo>
                    <a:pt x="76" y="346"/>
                  </a:lnTo>
                  <a:lnTo>
                    <a:pt x="66" y="346"/>
                  </a:lnTo>
                  <a:lnTo>
                    <a:pt x="58" y="344"/>
                  </a:lnTo>
                  <a:lnTo>
                    <a:pt x="50" y="342"/>
                  </a:lnTo>
                  <a:lnTo>
                    <a:pt x="42" y="338"/>
                  </a:lnTo>
                  <a:lnTo>
                    <a:pt x="30" y="326"/>
                  </a:lnTo>
                  <a:lnTo>
                    <a:pt x="20" y="310"/>
                  </a:lnTo>
                  <a:lnTo>
                    <a:pt x="12" y="292"/>
                  </a:lnTo>
                  <a:lnTo>
                    <a:pt x="6" y="272"/>
                  </a:lnTo>
                  <a:lnTo>
                    <a:pt x="2" y="248"/>
                  </a:lnTo>
                  <a:lnTo>
                    <a:pt x="0" y="222"/>
                  </a:lnTo>
                  <a:lnTo>
                    <a:pt x="2" y="192"/>
                  </a:lnTo>
                  <a:lnTo>
                    <a:pt x="6" y="168"/>
                  </a:lnTo>
                  <a:lnTo>
                    <a:pt x="14" y="146"/>
                  </a:lnTo>
                  <a:lnTo>
                    <a:pt x="24" y="128"/>
                  </a:lnTo>
                  <a:lnTo>
                    <a:pt x="36" y="114"/>
                  </a:lnTo>
                  <a:lnTo>
                    <a:pt x="48" y="106"/>
                  </a:lnTo>
                  <a:lnTo>
                    <a:pt x="62" y="100"/>
                  </a:lnTo>
                  <a:lnTo>
                    <a:pt x="78" y="98"/>
                  </a:lnTo>
                  <a:lnTo>
                    <a:pt x="92" y="100"/>
                  </a:lnTo>
                  <a:lnTo>
                    <a:pt x="104" y="104"/>
                  </a:lnTo>
                  <a:lnTo>
                    <a:pt x="112" y="112"/>
                  </a:lnTo>
                  <a:lnTo>
                    <a:pt x="118" y="122"/>
                  </a:lnTo>
                  <a:lnTo>
                    <a:pt x="120" y="122"/>
                  </a:lnTo>
                  <a:lnTo>
                    <a:pt x="120" y="0"/>
                  </a:lnTo>
                  <a:lnTo>
                    <a:pt x="180" y="0"/>
                  </a:lnTo>
                  <a:close/>
                  <a:moveTo>
                    <a:pt x="120" y="194"/>
                  </a:moveTo>
                  <a:lnTo>
                    <a:pt x="120" y="194"/>
                  </a:lnTo>
                  <a:lnTo>
                    <a:pt x="120" y="180"/>
                  </a:lnTo>
                  <a:lnTo>
                    <a:pt x="116" y="168"/>
                  </a:lnTo>
                  <a:lnTo>
                    <a:pt x="110" y="158"/>
                  </a:lnTo>
                  <a:lnTo>
                    <a:pt x="104" y="150"/>
                  </a:lnTo>
                  <a:lnTo>
                    <a:pt x="98" y="148"/>
                  </a:lnTo>
                  <a:lnTo>
                    <a:pt x="94" y="148"/>
                  </a:lnTo>
                  <a:lnTo>
                    <a:pt x="86" y="150"/>
                  </a:lnTo>
                  <a:lnTo>
                    <a:pt x="78" y="154"/>
                  </a:lnTo>
                  <a:lnTo>
                    <a:pt x="72" y="162"/>
                  </a:lnTo>
                  <a:lnTo>
                    <a:pt x="68" y="170"/>
                  </a:lnTo>
                  <a:lnTo>
                    <a:pt x="64" y="182"/>
                  </a:lnTo>
                  <a:lnTo>
                    <a:pt x="62" y="194"/>
                  </a:lnTo>
                  <a:lnTo>
                    <a:pt x="60" y="224"/>
                  </a:lnTo>
                  <a:lnTo>
                    <a:pt x="62" y="240"/>
                  </a:lnTo>
                  <a:lnTo>
                    <a:pt x="64" y="254"/>
                  </a:lnTo>
                  <a:lnTo>
                    <a:pt x="66" y="268"/>
                  </a:lnTo>
                  <a:lnTo>
                    <a:pt x="70" y="278"/>
                  </a:lnTo>
                  <a:lnTo>
                    <a:pt x="74" y="286"/>
                  </a:lnTo>
                  <a:lnTo>
                    <a:pt x="80" y="292"/>
                  </a:lnTo>
                  <a:lnTo>
                    <a:pt x="86" y="296"/>
                  </a:lnTo>
                  <a:lnTo>
                    <a:pt x="92" y="298"/>
                  </a:lnTo>
                  <a:lnTo>
                    <a:pt x="100" y="296"/>
                  </a:lnTo>
                  <a:lnTo>
                    <a:pt x="106" y="292"/>
                  </a:lnTo>
                  <a:lnTo>
                    <a:pt x="112" y="284"/>
                  </a:lnTo>
                  <a:lnTo>
                    <a:pt x="118" y="272"/>
                  </a:lnTo>
                  <a:lnTo>
                    <a:pt x="120" y="266"/>
                  </a:lnTo>
                  <a:lnTo>
                    <a:pt x="120" y="258"/>
                  </a:lnTo>
                  <a:lnTo>
                    <a:pt x="120" y="194"/>
                  </a:lnTo>
                  <a:close/>
                </a:path>
              </a:pathLst>
            </a:custGeom>
            <a:solidFill>
              <a:srgbClr val="FFFFFF"/>
            </a:solidFill>
            <a:ln w="9525">
              <a:noFill/>
              <a:round/>
              <a:headEnd/>
              <a:tailEnd/>
            </a:ln>
          </p:spPr>
          <p:txBody>
            <a:bodyPr/>
            <a:lstStyle/>
            <a:p>
              <a:pPr defTabSz="948822"/>
              <a:endParaRPr lang="en-US" sz="1899">
                <a:solidFill>
                  <a:srgbClr val="FFFFFF"/>
                </a:solidFill>
                <a:ea typeface="ヒラギノ角ゴ ProN W3" charset="0"/>
                <a:cs typeface="ヒラギノ角ゴ ProN W3" charset="0"/>
                <a:sym typeface="Gill Sans" charset="0"/>
              </a:endParaRPr>
            </a:p>
          </p:txBody>
        </p:sp>
        <p:sp>
          <p:nvSpPr>
            <p:cNvPr id="17" name="Freeform 16"/>
            <p:cNvSpPr>
              <a:spLocks noEditPoints="1"/>
            </p:cNvSpPr>
            <p:nvPr/>
          </p:nvSpPr>
          <p:spPr bwMode="auto">
            <a:xfrm>
              <a:off x="8865840" y="6741467"/>
              <a:ext cx="31171" cy="44022"/>
            </a:xfrm>
            <a:custGeom>
              <a:avLst/>
              <a:gdLst>
                <a:gd name="T0" fmla="*/ 627434408 w 182"/>
                <a:gd name="T1" fmla="*/ 1930842020 h 248"/>
                <a:gd name="T2" fmla="*/ 376467904 w 182"/>
                <a:gd name="T3" fmla="*/ 1868540196 h 248"/>
                <a:gd name="T4" fmla="*/ 167323101 w 182"/>
                <a:gd name="T5" fmla="*/ 1681713805 h 248"/>
                <a:gd name="T6" fmla="*/ 41821701 w 182"/>
                <a:gd name="T7" fmla="*/ 1385839502 h 248"/>
                <a:gd name="T8" fmla="*/ 0 w 182"/>
                <a:gd name="T9" fmla="*/ 965440631 h 248"/>
                <a:gd name="T10" fmla="*/ 13940631 w 182"/>
                <a:gd name="T11" fmla="*/ 731868152 h 248"/>
                <a:gd name="T12" fmla="*/ 111560960 w 182"/>
                <a:gd name="T13" fmla="*/ 358136488 h 248"/>
                <a:gd name="T14" fmla="*/ 292788014 w 182"/>
                <a:gd name="T15" fmla="*/ 124564206 h 248"/>
                <a:gd name="T16" fmla="*/ 515873448 w 182"/>
                <a:gd name="T17" fmla="*/ 15555735 h 248"/>
                <a:gd name="T18" fmla="*/ 641374848 w 182"/>
                <a:gd name="T19" fmla="*/ 0 h 248"/>
                <a:gd name="T20" fmla="*/ 906281982 w 182"/>
                <a:gd name="T21" fmla="*/ 62301626 h 248"/>
                <a:gd name="T22" fmla="*/ 1101486154 w 182"/>
                <a:gd name="T23" fmla="*/ 249128215 h 248"/>
                <a:gd name="T24" fmla="*/ 1226987554 w 182"/>
                <a:gd name="T25" fmla="*/ 560558055 h 248"/>
                <a:gd name="T26" fmla="*/ 1268809256 w 182"/>
                <a:gd name="T27" fmla="*/ 965440631 h 248"/>
                <a:gd name="T28" fmla="*/ 1254868816 w 182"/>
                <a:gd name="T29" fmla="*/ 1105560573 h 248"/>
                <a:gd name="T30" fmla="*/ 1226987554 w 182"/>
                <a:gd name="T31" fmla="*/ 1339133053 h 248"/>
                <a:gd name="T32" fmla="*/ 1171225413 w 182"/>
                <a:gd name="T33" fmla="*/ 1525998687 h 248"/>
                <a:gd name="T34" fmla="*/ 1087545523 w 182"/>
                <a:gd name="T35" fmla="*/ 1681713805 h 248"/>
                <a:gd name="T36" fmla="*/ 948103493 w 182"/>
                <a:gd name="T37" fmla="*/ 1837428725 h 248"/>
                <a:gd name="T38" fmla="*/ 738958881 w 182"/>
                <a:gd name="T39" fmla="*/ 1930842020 h 248"/>
                <a:gd name="T40" fmla="*/ 627434408 w 182"/>
                <a:gd name="T41" fmla="*/ 1930842020 h 248"/>
                <a:gd name="T42" fmla="*/ 641374848 w 182"/>
                <a:gd name="T43" fmla="*/ 1572705334 h 248"/>
                <a:gd name="T44" fmla="*/ 738958881 w 182"/>
                <a:gd name="T45" fmla="*/ 1525998687 h 248"/>
                <a:gd name="T46" fmla="*/ 794757509 w 182"/>
                <a:gd name="T47" fmla="*/ 1370283766 h 248"/>
                <a:gd name="T48" fmla="*/ 836579211 w 182"/>
                <a:gd name="T49" fmla="*/ 965440631 h 248"/>
                <a:gd name="T50" fmla="*/ 836579211 w 182"/>
                <a:gd name="T51" fmla="*/ 762979821 h 248"/>
                <a:gd name="T52" fmla="*/ 794757509 w 182"/>
                <a:gd name="T53" fmla="*/ 560558055 h 248"/>
                <a:gd name="T54" fmla="*/ 738958881 w 182"/>
                <a:gd name="T55" fmla="*/ 404843135 h 248"/>
                <a:gd name="T56" fmla="*/ 627434408 w 182"/>
                <a:gd name="T57" fmla="*/ 358136488 h 248"/>
                <a:gd name="T58" fmla="*/ 571672076 w 182"/>
                <a:gd name="T59" fmla="*/ 373692421 h 248"/>
                <a:gd name="T60" fmla="*/ 487992377 w 182"/>
                <a:gd name="T61" fmla="*/ 482700694 h 248"/>
                <a:gd name="T62" fmla="*/ 446170676 w 182"/>
                <a:gd name="T63" fmla="*/ 654010791 h 248"/>
                <a:gd name="T64" fmla="*/ 418289605 w 182"/>
                <a:gd name="T65" fmla="*/ 965440631 h 248"/>
                <a:gd name="T66" fmla="*/ 432230045 w 182"/>
                <a:gd name="T67" fmla="*/ 1198973868 h 248"/>
                <a:gd name="T68" fmla="*/ 460111307 w 182"/>
                <a:gd name="T69" fmla="*/ 1385839502 h 248"/>
                <a:gd name="T70" fmla="*/ 529850566 w 182"/>
                <a:gd name="T71" fmla="*/ 1525998687 h 248"/>
                <a:gd name="T72" fmla="*/ 641374848 w 182"/>
                <a:gd name="T73" fmla="*/ 1572705334 h 2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2"/>
                <a:gd name="T112" fmla="*/ 0 h 248"/>
                <a:gd name="T113" fmla="*/ 182 w 182"/>
                <a:gd name="T114" fmla="*/ 248 h 24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2" h="248">
                  <a:moveTo>
                    <a:pt x="90" y="248"/>
                  </a:moveTo>
                  <a:lnTo>
                    <a:pt x="90" y="248"/>
                  </a:lnTo>
                  <a:lnTo>
                    <a:pt x="70" y="246"/>
                  </a:lnTo>
                  <a:lnTo>
                    <a:pt x="54" y="240"/>
                  </a:lnTo>
                  <a:lnTo>
                    <a:pt x="38" y="230"/>
                  </a:lnTo>
                  <a:lnTo>
                    <a:pt x="24" y="216"/>
                  </a:lnTo>
                  <a:lnTo>
                    <a:pt x="14" y="198"/>
                  </a:lnTo>
                  <a:lnTo>
                    <a:pt x="6" y="178"/>
                  </a:lnTo>
                  <a:lnTo>
                    <a:pt x="2" y="152"/>
                  </a:lnTo>
                  <a:lnTo>
                    <a:pt x="0" y="124"/>
                  </a:lnTo>
                  <a:lnTo>
                    <a:pt x="2" y="94"/>
                  </a:lnTo>
                  <a:lnTo>
                    <a:pt x="8" y="68"/>
                  </a:lnTo>
                  <a:lnTo>
                    <a:pt x="16" y="46"/>
                  </a:lnTo>
                  <a:lnTo>
                    <a:pt x="28" y="30"/>
                  </a:lnTo>
                  <a:lnTo>
                    <a:pt x="42" y="16"/>
                  </a:lnTo>
                  <a:lnTo>
                    <a:pt x="58" y="6"/>
                  </a:lnTo>
                  <a:lnTo>
                    <a:pt x="74" y="2"/>
                  </a:lnTo>
                  <a:lnTo>
                    <a:pt x="92" y="0"/>
                  </a:lnTo>
                  <a:lnTo>
                    <a:pt x="112" y="2"/>
                  </a:lnTo>
                  <a:lnTo>
                    <a:pt x="130" y="8"/>
                  </a:lnTo>
                  <a:lnTo>
                    <a:pt x="144" y="18"/>
                  </a:lnTo>
                  <a:lnTo>
                    <a:pt x="158" y="32"/>
                  </a:lnTo>
                  <a:lnTo>
                    <a:pt x="168" y="50"/>
                  </a:lnTo>
                  <a:lnTo>
                    <a:pt x="176" y="72"/>
                  </a:lnTo>
                  <a:lnTo>
                    <a:pt x="180" y="96"/>
                  </a:lnTo>
                  <a:lnTo>
                    <a:pt x="182" y="124"/>
                  </a:lnTo>
                  <a:lnTo>
                    <a:pt x="180" y="142"/>
                  </a:lnTo>
                  <a:lnTo>
                    <a:pt x="178" y="158"/>
                  </a:lnTo>
                  <a:lnTo>
                    <a:pt x="176" y="172"/>
                  </a:lnTo>
                  <a:lnTo>
                    <a:pt x="172" y="184"/>
                  </a:lnTo>
                  <a:lnTo>
                    <a:pt x="168" y="196"/>
                  </a:lnTo>
                  <a:lnTo>
                    <a:pt x="162" y="206"/>
                  </a:lnTo>
                  <a:lnTo>
                    <a:pt x="156" y="216"/>
                  </a:lnTo>
                  <a:lnTo>
                    <a:pt x="150" y="224"/>
                  </a:lnTo>
                  <a:lnTo>
                    <a:pt x="136" y="236"/>
                  </a:lnTo>
                  <a:lnTo>
                    <a:pt x="120" y="244"/>
                  </a:lnTo>
                  <a:lnTo>
                    <a:pt x="106" y="248"/>
                  </a:lnTo>
                  <a:lnTo>
                    <a:pt x="92" y="248"/>
                  </a:lnTo>
                  <a:lnTo>
                    <a:pt x="90" y="248"/>
                  </a:lnTo>
                  <a:close/>
                  <a:moveTo>
                    <a:pt x="92" y="202"/>
                  </a:moveTo>
                  <a:lnTo>
                    <a:pt x="92" y="202"/>
                  </a:lnTo>
                  <a:lnTo>
                    <a:pt x="100" y="200"/>
                  </a:lnTo>
                  <a:lnTo>
                    <a:pt x="106" y="196"/>
                  </a:lnTo>
                  <a:lnTo>
                    <a:pt x="112" y="188"/>
                  </a:lnTo>
                  <a:lnTo>
                    <a:pt x="114" y="176"/>
                  </a:lnTo>
                  <a:lnTo>
                    <a:pt x="120" y="152"/>
                  </a:lnTo>
                  <a:lnTo>
                    <a:pt x="120" y="124"/>
                  </a:lnTo>
                  <a:lnTo>
                    <a:pt x="120" y="98"/>
                  </a:lnTo>
                  <a:lnTo>
                    <a:pt x="118" y="84"/>
                  </a:lnTo>
                  <a:lnTo>
                    <a:pt x="114" y="72"/>
                  </a:lnTo>
                  <a:lnTo>
                    <a:pt x="110" y="62"/>
                  </a:lnTo>
                  <a:lnTo>
                    <a:pt x="106" y="52"/>
                  </a:lnTo>
                  <a:lnTo>
                    <a:pt x="100" y="48"/>
                  </a:lnTo>
                  <a:lnTo>
                    <a:pt x="90" y="46"/>
                  </a:lnTo>
                  <a:lnTo>
                    <a:pt x="82" y="48"/>
                  </a:lnTo>
                  <a:lnTo>
                    <a:pt x="76" y="52"/>
                  </a:lnTo>
                  <a:lnTo>
                    <a:pt x="70" y="62"/>
                  </a:lnTo>
                  <a:lnTo>
                    <a:pt x="66" y="72"/>
                  </a:lnTo>
                  <a:lnTo>
                    <a:pt x="64" y="84"/>
                  </a:lnTo>
                  <a:lnTo>
                    <a:pt x="62" y="98"/>
                  </a:lnTo>
                  <a:lnTo>
                    <a:pt x="60" y="124"/>
                  </a:lnTo>
                  <a:lnTo>
                    <a:pt x="62" y="154"/>
                  </a:lnTo>
                  <a:lnTo>
                    <a:pt x="64" y="166"/>
                  </a:lnTo>
                  <a:lnTo>
                    <a:pt x="66" y="178"/>
                  </a:lnTo>
                  <a:lnTo>
                    <a:pt x="70" y="188"/>
                  </a:lnTo>
                  <a:lnTo>
                    <a:pt x="76" y="196"/>
                  </a:lnTo>
                  <a:lnTo>
                    <a:pt x="82" y="200"/>
                  </a:lnTo>
                  <a:lnTo>
                    <a:pt x="92" y="202"/>
                  </a:lnTo>
                  <a:close/>
                </a:path>
              </a:pathLst>
            </a:custGeom>
            <a:solidFill>
              <a:srgbClr val="FFFFFF"/>
            </a:solidFill>
            <a:ln w="9525">
              <a:noFill/>
              <a:round/>
              <a:headEnd/>
              <a:tailEnd/>
            </a:ln>
          </p:spPr>
          <p:txBody>
            <a:bodyPr/>
            <a:lstStyle/>
            <a:p>
              <a:pPr defTabSz="948822"/>
              <a:endParaRPr lang="en-US" sz="1899">
                <a:solidFill>
                  <a:srgbClr val="FFFFFF"/>
                </a:solidFill>
                <a:ea typeface="ヒラギノ角ゴ ProN W3" charset="0"/>
                <a:cs typeface="ヒラギノ角ゴ ProN W3" charset="0"/>
                <a:sym typeface="Gill Sans" charset="0"/>
              </a:endParaRPr>
            </a:p>
          </p:txBody>
        </p:sp>
        <p:sp>
          <p:nvSpPr>
            <p:cNvPr id="18" name="Freeform 17"/>
            <p:cNvSpPr>
              <a:spLocks noEditPoints="1"/>
            </p:cNvSpPr>
            <p:nvPr/>
          </p:nvSpPr>
          <p:spPr bwMode="auto">
            <a:xfrm>
              <a:off x="8904535" y="6724288"/>
              <a:ext cx="31171" cy="61201"/>
            </a:xfrm>
            <a:custGeom>
              <a:avLst/>
              <a:gdLst>
                <a:gd name="T0" fmla="*/ 432230045 w 182"/>
                <a:gd name="T1" fmla="*/ 0 h 346"/>
                <a:gd name="T2" fmla="*/ 432230045 w 182"/>
                <a:gd name="T3" fmla="*/ 970670630 h 346"/>
                <a:gd name="T4" fmla="*/ 501932817 w 182"/>
                <a:gd name="T5" fmla="*/ 878225818 h 346"/>
                <a:gd name="T6" fmla="*/ 669256109 w 182"/>
                <a:gd name="T7" fmla="*/ 770373438 h 346"/>
                <a:gd name="T8" fmla="*/ 780816879 w 182"/>
                <a:gd name="T9" fmla="*/ 754966068 h 346"/>
                <a:gd name="T10" fmla="*/ 892341352 w 182"/>
                <a:gd name="T11" fmla="*/ 770373438 h 346"/>
                <a:gd name="T12" fmla="*/ 1073605084 w 182"/>
                <a:gd name="T13" fmla="*/ 909040755 h 346"/>
                <a:gd name="T14" fmla="*/ 1199106484 w 182"/>
                <a:gd name="T15" fmla="*/ 1140152688 h 346"/>
                <a:gd name="T16" fmla="*/ 1254868816 w 182"/>
                <a:gd name="T17" fmla="*/ 1479117000 h 346"/>
                <a:gd name="T18" fmla="*/ 1268809256 w 182"/>
                <a:gd name="T19" fmla="*/ 1664006625 h 346"/>
                <a:gd name="T20" fmla="*/ 1226987554 w 182"/>
                <a:gd name="T21" fmla="*/ 2095415750 h 346"/>
                <a:gd name="T22" fmla="*/ 1101486154 w 182"/>
                <a:gd name="T23" fmla="*/ 2147483647 h 346"/>
                <a:gd name="T24" fmla="*/ 934163053 w 182"/>
                <a:gd name="T25" fmla="*/ 2147483647 h 346"/>
                <a:gd name="T26" fmla="*/ 725018250 w 182"/>
                <a:gd name="T27" fmla="*/ 2147483647 h 346"/>
                <a:gd name="T28" fmla="*/ 613493777 w 182"/>
                <a:gd name="T29" fmla="*/ 2147483647 h 346"/>
                <a:gd name="T30" fmla="*/ 460111307 w 182"/>
                <a:gd name="T31" fmla="*/ 2147483647 h 346"/>
                <a:gd name="T32" fmla="*/ 376467904 w 182"/>
                <a:gd name="T33" fmla="*/ 2147483647 h 346"/>
                <a:gd name="T34" fmla="*/ 0 w 182"/>
                <a:gd name="T35" fmla="*/ 2147483647 h 346"/>
                <a:gd name="T36" fmla="*/ 13940631 w 182"/>
                <a:gd name="T37" fmla="*/ 2110823318 h 346"/>
                <a:gd name="T38" fmla="*/ 432230045 w 182"/>
                <a:gd name="T39" fmla="*/ 1972156000 h 346"/>
                <a:gd name="T40" fmla="*/ 432230045 w 182"/>
                <a:gd name="T41" fmla="*/ 2049193443 h 346"/>
                <a:gd name="T42" fmla="*/ 446170676 w 182"/>
                <a:gd name="T43" fmla="*/ 2095415750 h 346"/>
                <a:gd name="T44" fmla="*/ 529850566 w 182"/>
                <a:gd name="T45" fmla="*/ 2147483647 h 346"/>
                <a:gd name="T46" fmla="*/ 613493777 w 182"/>
                <a:gd name="T47" fmla="*/ 2147483647 h 346"/>
                <a:gd name="T48" fmla="*/ 669256109 w 182"/>
                <a:gd name="T49" fmla="*/ 2147483647 h 346"/>
                <a:gd name="T50" fmla="*/ 752935808 w 182"/>
                <a:gd name="T51" fmla="*/ 2147483647 h 346"/>
                <a:gd name="T52" fmla="*/ 808698140 w 182"/>
                <a:gd name="T53" fmla="*/ 2049193443 h 346"/>
                <a:gd name="T54" fmla="*/ 836579211 w 182"/>
                <a:gd name="T55" fmla="*/ 1694821563 h 346"/>
                <a:gd name="T56" fmla="*/ 836579211 w 182"/>
                <a:gd name="T57" fmla="*/ 1479117000 h 346"/>
                <a:gd name="T58" fmla="*/ 794757509 w 182"/>
                <a:gd name="T59" fmla="*/ 1294227375 h 346"/>
                <a:gd name="T60" fmla="*/ 711077619 w 182"/>
                <a:gd name="T61" fmla="*/ 1186375193 h 346"/>
                <a:gd name="T62" fmla="*/ 613493777 w 182"/>
                <a:gd name="T63" fmla="*/ 1140152688 h 346"/>
                <a:gd name="T64" fmla="*/ 557731636 w 182"/>
                <a:gd name="T65" fmla="*/ 1155560255 h 346"/>
                <a:gd name="T66" fmla="*/ 474051746 w 182"/>
                <a:gd name="T67" fmla="*/ 1263412438 h 346"/>
                <a:gd name="T68" fmla="*/ 446170676 w 182"/>
                <a:gd name="T69" fmla="*/ 1340449880 h 346"/>
                <a:gd name="T70" fmla="*/ 432230045 w 182"/>
                <a:gd name="T71" fmla="*/ 1972156000 h 3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2"/>
                <a:gd name="T109" fmla="*/ 0 h 346"/>
                <a:gd name="T110" fmla="*/ 182 w 182"/>
                <a:gd name="T111" fmla="*/ 346 h 3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2" h="346">
                  <a:moveTo>
                    <a:pt x="2" y="0"/>
                  </a:moveTo>
                  <a:lnTo>
                    <a:pt x="62" y="0"/>
                  </a:lnTo>
                  <a:lnTo>
                    <a:pt x="62" y="126"/>
                  </a:lnTo>
                  <a:lnTo>
                    <a:pt x="72" y="114"/>
                  </a:lnTo>
                  <a:lnTo>
                    <a:pt x="84" y="104"/>
                  </a:lnTo>
                  <a:lnTo>
                    <a:pt x="96" y="100"/>
                  </a:lnTo>
                  <a:lnTo>
                    <a:pt x="112" y="98"/>
                  </a:lnTo>
                  <a:lnTo>
                    <a:pt x="122" y="98"/>
                  </a:lnTo>
                  <a:lnTo>
                    <a:pt x="128" y="100"/>
                  </a:lnTo>
                  <a:lnTo>
                    <a:pt x="142" y="106"/>
                  </a:lnTo>
                  <a:lnTo>
                    <a:pt x="154" y="118"/>
                  </a:lnTo>
                  <a:lnTo>
                    <a:pt x="164" y="132"/>
                  </a:lnTo>
                  <a:lnTo>
                    <a:pt x="172" y="148"/>
                  </a:lnTo>
                  <a:lnTo>
                    <a:pt x="176" y="170"/>
                  </a:lnTo>
                  <a:lnTo>
                    <a:pt x="180" y="192"/>
                  </a:lnTo>
                  <a:lnTo>
                    <a:pt x="182" y="216"/>
                  </a:lnTo>
                  <a:lnTo>
                    <a:pt x="180" y="246"/>
                  </a:lnTo>
                  <a:lnTo>
                    <a:pt x="176" y="272"/>
                  </a:lnTo>
                  <a:lnTo>
                    <a:pt x="168" y="294"/>
                  </a:lnTo>
                  <a:lnTo>
                    <a:pt x="158" y="314"/>
                  </a:lnTo>
                  <a:lnTo>
                    <a:pt x="148" y="328"/>
                  </a:lnTo>
                  <a:lnTo>
                    <a:pt x="134" y="338"/>
                  </a:lnTo>
                  <a:lnTo>
                    <a:pt x="120" y="344"/>
                  </a:lnTo>
                  <a:lnTo>
                    <a:pt x="104" y="346"/>
                  </a:lnTo>
                  <a:lnTo>
                    <a:pt x="88" y="344"/>
                  </a:lnTo>
                  <a:lnTo>
                    <a:pt x="76" y="340"/>
                  </a:lnTo>
                  <a:lnTo>
                    <a:pt x="66" y="328"/>
                  </a:lnTo>
                  <a:lnTo>
                    <a:pt x="56" y="314"/>
                  </a:lnTo>
                  <a:lnTo>
                    <a:pt x="54" y="314"/>
                  </a:lnTo>
                  <a:lnTo>
                    <a:pt x="50" y="342"/>
                  </a:lnTo>
                  <a:lnTo>
                    <a:pt x="0" y="342"/>
                  </a:lnTo>
                  <a:lnTo>
                    <a:pt x="2" y="274"/>
                  </a:lnTo>
                  <a:lnTo>
                    <a:pt x="2" y="0"/>
                  </a:lnTo>
                  <a:close/>
                  <a:moveTo>
                    <a:pt x="62" y="256"/>
                  </a:moveTo>
                  <a:lnTo>
                    <a:pt x="62" y="256"/>
                  </a:lnTo>
                  <a:lnTo>
                    <a:pt x="62" y="266"/>
                  </a:lnTo>
                  <a:lnTo>
                    <a:pt x="64" y="272"/>
                  </a:lnTo>
                  <a:lnTo>
                    <a:pt x="68" y="284"/>
                  </a:lnTo>
                  <a:lnTo>
                    <a:pt x="76" y="292"/>
                  </a:lnTo>
                  <a:lnTo>
                    <a:pt x="82" y="296"/>
                  </a:lnTo>
                  <a:lnTo>
                    <a:pt x="88" y="298"/>
                  </a:lnTo>
                  <a:lnTo>
                    <a:pt x="96" y="296"/>
                  </a:lnTo>
                  <a:lnTo>
                    <a:pt x="104" y="292"/>
                  </a:lnTo>
                  <a:lnTo>
                    <a:pt x="108" y="286"/>
                  </a:lnTo>
                  <a:lnTo>
                    <a:pt x="114" y="276"/>
                  </a:lnTo>
                  <a:lnTo>
                    <a:pt x="116" y="266"/>
                  </a:lnTo>
                  <a:lnTo>
                    <a:pt x="120" y="252"/>
                  </a:lnTo>
                  <a:lnTo>
                    <a:pt x="120" y="220"/>
                  </a:lnTo>
                  <a:lnTo>
                    <a:pt x="120" y="192"/>
                  </a:lnTo>
                  <a:lnTo>
                    <a:pt x="116" y="178"/>
                  </a:lnTo>
                  <a:lnTo>
                    <a:pt x="114" y="168"/>
                  </a:lnTo>
                  <a:lnTo>
                    <a:pt x="108" y="160"/>
                  </a:lnTo>
                  <a:lnTo>
                    <a:pt x="102" y="154"/>
                  </a:lnTo>
                  <a:lnTo>
                    <a:pt x="96" y="150"/>
                  </a:lnTo>
                  <a:lnTo>
                    <a:pt x="88" y="148"/>
                  </a:lnTo>
                  <a:lnTo>
                    <a:pt x="80" y="150"/>
                  </a:lnTo>
                  <a:lnTo>
                    <a:pt x="72" y="156"/>
                  </a:lnTo>
                  <a:lnTo>
                    <a:pt x="68" y="164"/>
                  </a:lnTo>
                  <a:lnTo>
                    <a:pt x="64" y="174"/>
                  </a:lnTo>
                  <a:lnTo>
                    <a:pt x="62" y="190"/>
                  </a:lnTo>
                  <a:lnTo>
                    <a:pt x="62" y="256"/>
                  </a:lnTo>
                  <a:close/>
                </a:path>
              </a:pathLst>
            </a:custGeom>
            <a:solidFill>
              <a:srgbClr val="FFFFFF"/>
            </a:solidFill>
            <a:ln w="9525">
              <a:noFill/>
              <a:round/>
              <a:headEnd/>
              <a:tailEnd/>
            </a:ln>
          </p:spPr>
          <p:txBody>
            <a:bodyPr/>
            <a:lstStyle/>
            <a:p>
              <a:pPr defTabSz="948822"/>
              <a:endParaRPr lang="en-US" sz="1899">
                <a:solidFill>
                  <a:srgbClr val="FFFFFF"/>
                </a:solidFill>
                <a:ea typeface="ヒラギノ角ゴ ProN W3" charset="0"/>
                <a:cs typeface="ヒラギノ角ゴ ProN W3" charset="0"/>
                <a:sym typeface="Gill Sans" charset="0"/>
              </a:endParaRPr>
            </a:p>
          </p:txBody>
        </p:sp>
        <p:sp>
          <p:nvSpPr>
            <p:cNvPr id="19" name="Freeform 18"/>
            <p:cNvSpPr>
              <a:spLocks noEditPoints="1"/>
            </p:cNvSpPr>
            <p:nvPr/>
          </p:nvSpPr>
          <p:spPr bwMode="auto">
            <a:xfrm>
              <a:off x="8942156" y="6741467"/>
              <a:ext cx="31171" cy="44022"/>
            </a:xfrm>
            <a:custGeom>
              <a:avLst/>
              <a:gdLst>
                <a:gd name="T0" fmla="*/ 447139395 w 176"/>
                <a:gd name="T1" fmla="*/ 1109628385 h 250"/>
                <a:gd name="T2" fmla="*/ 493383008 w 176"/>
                <a:gd name="T3" fmla="*/ 1307239371 h 250"/>
                <a:gd name="T4" fmla="*/ 570455762 w 176"/>
                <a:gd name="T5" fmla="*/ 1444043966 h 250"/>
                <a:gd name="T6" fmla="*/ 693811441 w 176"/>
                <a:gd name="T7" fmla="*/ 1520042172 h 250"/>
                <a:gd name="T8" fmla="*/ 863410535 w 176"/>
                <a:gd name="T9" fmla="*/ 1550464734 h 250"/>
                <a:gd name="T10" fmla="*/ 955936875 w 176"/>
                <a:gd name="T11" fmla="*/ 1535272721 h 250"/>
                <a:gd name="T12" fmla="*/ 1202608921 w 176"/>
                <a:gd name="T13" fmla="*/ 1474466528 h 250"/>
                <a:gd name="T14" fmla="*/ 1264267204 w 176"/>
                <a:gd name="T15" fmla="*/ 1808881912 h 250"/>
                <a:gd name="T16" fmla="*/ 1048424299 w 176"/>
                <a:gd name="T17" fmla="*/ 1869688302 h 250"/>
                <a:gd name="T18" fmla="*/ 770923112 w 176"/>
                <a:gd name="T19" fmla="*/ 1900072131 h 250"/>
                <a:gd name="T20" fmla="*/ 601324018 w 176"/>
                <a:gd name="T21" fmla="*/ 1884880118 h 250"/>
                <a:gd name="T22" fmla="*/ 308369245 w 176"/>
                <a:gd name="T23" fmla="*/ 1763267535 h 250"/>
                <a:gd name="T24" fmla="*/ 107941009 w 176"/>
                <a:gd name="T25" fmla="*/ 1520042172 h 250"/>
                <a:gd name="T26" fmla="*/ 15414472 w 176"/>
                <a:gd name="T27" fmla="*/ 1185626788 h 250"/>
                <a:gd name="T28" fmla="*/ 0 w 176"/>
                <a:gd name="T29" fmla="*/ 988054535 h 250"/>
                <a:gd name="T30" fmla="*/ 61658282 w 176"/>
                <a:gd name="T31" fmla="*/ 577640747 h 250"/>
                <a:gd name="T32" fmla="*/ 215842905 w 176"/>
                <a:gd name="T33" fmla="*/ 273609191 h 250"/>
                <a:gd name="T34" fmla="*/ 447139395 w 176"/>
                <a:gd name="T35" fmla="*/ 75998206 h 250"/>
                <a:gd name="T36" fmla="*/ 724640582 w 176"/>
                <a:gd name="T37" fmla="*/ 0 h 250"/>
                <a:gd name="T38" fmla="*/ 863410535 w 176"/>
                <a:gd name="T39" fmla="*/ 15192013 h 250"/>
                <a:gd name="T40" fmla="*/ 1094668109 w 176"/>
                <a:gd name="T41" fmla="*/ 136804596 h 250"/>
                <a:gd name="T42" fmla="*/ 1264267204 w 176"/>
                <a:gd name="T43" fmla="*/ 364799213 h 250"/>
                <a:gd name="T44" fmla="*/ 1341379072 w 176"/>
                <a:gd name="T45" fmla="*/ 668830966 h 250"/>
                <a:gd name="T46" fmla="*/ 1356793544 w 176"/>
                <a:gd name="T47" fmla="*/ 866441755 h 250"/>
                <a:gd name="T48" fmla="*/ 1341379072 w 176"/>
                <a:gd name="T49" fmla="*/ 1109628385 h 250"/>
                <a:gd name="T50" fmla="*/ 925068818 w 176"/>
                <a:gd name="T51" fmla="*/ 790443549 h 250"/>
                <a:gd name="T52" fmla="*/ 909654346 w 176"/>
                <a:gd name="T53" fmla="*/ 608024576 h 250"/>
                <a:gd name="T54" fmla="*/ 863410535 w 176"/>
                <a:gd name="T55" fmla="*/ 471219980 h 250"/>
                <a:gd name="T56" fmla="*/ 801752253 w 176"/>
                <a:gd name="T57" fmla="*/ 380029959 h 250"/>
                <a:gd name="T58" fmla="*/ 693811441 w 176"/>
                <a:gd name="T59" fmla="*/ 349607397 h 250"/>
                <a:gd name="T60" fmla="*/ 647567631 w 176"/>
                <a:gd name="T61" fmla="*/ 349607397 h 250"/>
                <a:gd name="T62" fmla="*/ 555041291 w 176"/>
                <a:gd name="T63" fmla="*/ 425605603 h 250"/>
                <a:gd name="T64" fmla="*/ 477968536 w 176"/>
                <a:gd name="T65" fmla="*/ 638408405 h 250"/>
                <a:gd name="T66" fmla="*/ 925068818 w 176"/>
                <a:gd name="T67" fmla="*/ 790443549 h 2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250"/>
                <a:gd name="T104" fmla="*/ 176 w 176"/>
                <a:gd name="T105" fmla="*/ 250 h 2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250">
                  <a:moveTo>
                    <a:pt x="58" y="146"/>
                  </a:moveTo>
                  <a:lnTo>
                    <a:pt x="58" y="146"/>
                  </a:lnTo>
                  <a:lnTo>
                    <a:pt x="60" y="160"/>
                  </a:lnTo>
                  <a:lnTo>
                    <a:pt x="64" y="172"/>
                  </a:lnTo>
                  <a:lnTo>
                    <a:pt x="68" y="182"/>
                  </a:lnTo>
                  <a:lnTo>
                    <a:pt x="74" y="190"/>
                  </a:lnTo>
                  <a:lnTo>
                    <a:pt x="82" y="196"/>
                  </a:lnTo>
                  <a:lnTo>
                    <a:pt x="90" y="200"/>
                  </a:lnTo>
                  <a:lnTo>
                    <a:pt x="100" y="202"/>
                  </a:lnTo>
                  <a:lnTo>
                    <a:pt x="112" y="204"/>
                  </a:lnTo>
                  <a:lnTo>
                    <a:pt x="124" y="202"/>
                  </a:lnTo>
                  <a:lnTo>
                    <a:pt x="136" y="200"/>
                  </a:lnTo>
                  <a:lnTo>
                    <a:pt x="156" y="194"/>
                  </a:lnTo>
                  <a:lnTo>
                    <a:pt x="164" y="238"/>
                  </a:lnTo>
                  <a:lnTo>
                    <a:pt x="152" y="242"/>
                  </a:lnTo>
                  <a:lnTo>
                    <a:pt x="136" y="246"/>
                  </a:lnTo>
                  <a:lnTo>
                    <a:pt x="118" y="248"/>
                  </a:lnTo>
                  <a:lnTo>
                    <a:pt x="100" y="250"/>
                  </a:lnTo>
                  <a:lnTo>
                    <a:pt x="78" y="248"/>
                  </a:lnTo>
                  <a:lnTo>
                    <a:pt x="58" y="242"/>
                  </a:lnTo>
                  <a:lnTo>
                    <a:pt x="40" y="232"/>
                  </a:lnTo>
                  <a:lnTo>
                    <a:pt x="26" y="218"/>
                  </a:lnTo>
                  <a:lnTo>
                    <a:pt x="14" y="200"/>
                  </a:lnTo>
                  <a:lnTo>
                    <a:pt x="6" y="180"/>
                  </a:lnTo>
                  <a:lnTo>
                    <a:pt x="2" y="156"/>
                  </a:lnTo>
                  <a:lnTo>
                    <a:pt x="0" y="130"/>
                  </a:lnTo>
                  <a:lnTo>
                    <a:pt x="2" y="102"/>
                  </a:lnTo>
                  <a:lnTo>
                    <a:pt x="8" y="76"/>
                  </a:lnTo>
                  <a:lnTo>
                    <a:pt x="16" y="54"/>
                  </a:lnTo>
                  <a:lnTo>
                    <a:pt x="28" y="36"/>
                  </a:lnTo>
                  <a:lnTo>
                    <a:pt x="42" y="20"/>
                  </a:lnTo>
                  <a:lnTo>
                    <a:pt x="58" y="10"/>
                  </a:lnTo>
                  <a:lnTo>
                    <a:pt x="76" y="4"/>
                  </a:lnTo>
                  <a:lnTo>
                    <a:pt x="94" y="0"/>
                  </a:lnTo>
                  <a:lnTo>
                    <a:pt x="112" y="2"/>
                  </a:lnTo>
                  <a:lnTo>
                    <a:pt x="130" y="8"/>
                  </a:lnTo>
                  <a:lnTo>
                    <a:pt x="142" y="18"/>
                  </a:lnTo>
                  <a:lnTo>
                    <a:pt x="154" y="32"/>
                  </a:lnTo>
                  <a:lnTo>
                    <a:pt x="164" y="48"/>
                  </a:lnTo>
                  <a:lnTo>
                    <a:pt x="170" y="66"/>
                  </a:lnTo>
                  <a:lnTo>
                    <a:pt x="174" y="88"/>
                  </a:lnTo>
                  <a:lnTo>
                    <a:pt x="176" y="114"/>
                  </a:lnTo>
                  <a:lnTo>
                    <a:pt x="174" y="134"/>
                  </a:lnTo>
                  <a:lnTo>
                    <a:pt x="174" y="146"/>
                  </a:lnTo>
                  <a:lnTo>
                    <a:pt x="58" y="146"/>
                  </a:lnTo>
                  <a:close/>
                  <a:moveTo>
                    <a:pt x="120" y="104"/>
                  </a:moveTo>
                  <a:lnTo>
                    <a:pt x="120" y="104"/>
                  </a:lnTo>
                  <a:lnTo>
                    <a:pt x="118" y="80"/>
                  </a:lnTo>
                  <a:lnTo>
                    <a:pt x="116" y="70"/>
                  </a:lnTo>
                  <a:lnTo>
                    <a:pt x="112" y="62"/>
                  </a:lnTo>
                  <a:lnTo>
                    <a:pt x="108" y="54"/>
                  </a:lnTo>
                  <a:lnTo>
                    <a:pt x="104" y="50"/>
                  </a:lnTo>
                  <a:lnTo>
                    <a:pt x="98" y="46"/>
                  </a:lnTo>
                  <a:lnTo>
                    <a:pt x="90" y="46"/>
                  </a:lnTo>
                  <a:lnTo>
                    <a:pt x="84" y="46"/>
                  </a:lnTo>
                  <a:lnTo>
                    <a:pt x="76" y="50"/>
                  </a:lnTo>
                  <a:lnTo>
                    <a:pt x="72" y="56"/>
                  </a:lnTo>
                  <a:lnTo>
                    <a:pt x="66" y="64"/>
                  </a:lnTo>
                  <a:lnTo>
                    <a:pt x="62" y="84"/>
                  </a:lnTo>
                  <a:lnTo>
                    <a:pt x="58" y="104"/>
                  </a:lnTo>
                  <a:lnTo>
                    <a:pt x="120" y="104"/>
                  </a:lnTo>
                  <a:close/>
                </a:path>
              </a:pathLst>
            </a:custGeom>
            <a:solidFill>
              <a:srgbClr val="FFFFFF"/>
            </a:solidFill>
            <a:ln w="9525">
              <a:noFill/>
              <a:round/>
              <a:headEnd/>
              <a:tailEnd/>
            </a:ln>
          </p:spPr>
          <p:txBody>
            <a:bodyPr/>
            <a:lstStyle/>
            <a:p>
              <a:pPr defTabSz="948822"/>
              <a:endParaRPr lang="en-US" sz="1899">
                <a:solidFill>
                  <a:srgbClr val="FFFFFF"/>
                </a:solidFill>
                <a:ea typeface="ヒラギノ角ゴ ProN W3" charset="0"/>
                <a:cs typeface="ヒラギノ角ゴ ProN W3" charset="0"/>
                <a:sym typeface="Gill Sans" charset="0"/>
              </a:endParaRPr>
            </a:p>
          </p:txBody>
        </p:sp>
        <p:sp>
          <p:nvSpPr>
            <p:cNvPr id="20" name="Freeform 19"/>
            <p:cNvSpPr>
              <a:spLocks/>
            </p:cNvSpPr>
            <p:nvPr/>
          </p:nvSpPr>
          <p:spPr bwMode="auto">
            <a:xfrm>
              <a:off x="8904535" y="6528874"/>
              <a:ext cx="68791" cy="165350"/>
            </a:xfrm>
            <a:custGeom>
              <a:avLst/>
              <a:gdLst>
                <a:gd name="T0" fmla="*/ 0 w 386"/>
                <a:gd name="T1" fmla="*/ 0 h 920"/>
                <a:gd name="T2" fmla="*/ 2147483647 w 386"/>
                <a:gd name="T3" fmla="*/ 0 h 920"/>
                <a:gd name="T4" fmla="*/ 2147483647 w 386"/>
                <a:gd name="T5" fmla="*/ 2147483647 h 920"/>
                <a:gd name="T6" fmla="*/ 0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0" y="0"/>
                  </a:moveTo>
                  <a:lnTo>
                    <a:pt x="386" y="0"/>
                  </a:lnTo>
                  <a:lnTo>
                    <a:pt x="386" y="920"/>
                  </a:lnTo>
                  <a:lnTo>
                    <a:pt x="0" y="0"/>
                  </a:lnTo>
                  <a:close/>
                </a:path>
              </a:pathLst>
            </a:custGeom>
            <a:solidFill>
              <a:srgbClr val="FFFFFF"/>
            </a:solidFill>
            <a:ln w="9525">
              <a:noFill/>
              <a:round/>
              <a:headEnd/>
              <a:tailEnd/>
            </a:ln>
          </p:spPr>
          <p:txBody>
            <a:bodyPr/>
            <a:lstStyle/>
            <a:p>
              <a:pPr defTabSz="948822"/>
              <a:endParaRPr lang="en-US" sz="1899">
                <a:solidFill>
                  <a:srgbClr val="FFFFFF"/>
                </a:solidFill>
                <a:ea typeface="ヒラギノ角ゴ ProN W3" charset="0"/>
                <a:cs typeface="ヒラギノ角ゴ ProN W3" charset="0"/>
                <a:sym typeface="Gill Sans" charset="0"/>
              </a:endParaRPr>
            </a:p>
          </p:txBody>
        </p:sp>
        <p:sp>
          <p:nvSpPr>
            <p:cNvPr id="21" name="Freeform 20"/>
            <p:cNvSpPr>
              <a:spLocks/>
            </p:cNvSpPr>
            <p:nvPr/>
          </p:nvSpPr>
          <p:spPr bwMode="auto">
            <a:xfrm>
              <a:off x="8786300" y="6528874"/>
              <a:ext cx="68791" cy="165350"/>
            </a:xfrm>
            <a:custGeom>
              <a:avLst/>
              <a:gdLst>
                <a:gd name="T0" fmla="*/ 2147483647 w 386"/>
                <a:gd name="T1" fmla="*/ 0 h 920"/>
                <a:gd name="T2" fmla="*/ 0 w 386"/>
                <a:gd name="T3" fmla="*/ 0 h 920"/>
                <a:gd name="T4" fmla="*/ 0 w 386"/>
                <a:gd name="T5" fmla="*/ 2147483647 h 920"/>
                <a:gd name="T6" fmla="*/ 2147483647 w 386"/>
                <a:gd name="T7" fmla="*/ 0 h 920"/>
                <a:gd name="T8" fmla="*/ 0 60000 65536"/>
                <a:gd name="T9" fmla="*/ 0 60000 65536"/>
                <a:gd name="T10" fmla="*/ 0 60000 65536"/>
                <a:gd name="T11" fmla="*/ 0 60000 65536"/>
                <a:gd name="T12" fmla="*/ 0 w 386"/>
                <a:gd name="T13" fmla="*/ 0 h 920"/>
                <a:gd name="T14" fmla="*/ 386 w 386"/>
                <a:gd name="T15" fmla="*/ 920 h 920"/>
              </a:gdLst>
              <a:ahLst/>
              <a:cxnLst>
                <a:cxn ang="T8">
                  <a:pos x="T0" y="T1"/>
                </a:cxn>
                <a:cxn ang="T9">
                  <a:pos x="T2" y="T3"/>
                </a:cxn>
                <a:cxn ang="T10">
                  <a:pos x="T4" y="T5"/>
                </a:cxn>
                <a:cxn ang="T11">
                  <a:pos x="T6" y="T7"/>
                </a:cxn>
              </a:cxnLst>
              <a:rect l="T12" t="T13" r="T14" b="T15"/>
              <a:pathLst>
                <a:path w="386" h="920">
                  <a:moveTo>
                    <a:pt x="386" y="0"/>
                  </a:moveTo>
                  <a:lnTo>
                    <a:pt x="0" y="0"/>
                  </a:lnTo>
                  <a:lnTo>
                    <a:pt x="0" y="920"/>
                  </a:lnTo>
                  <a:lnTo>
                    <a:pt x="386" y="0"/>
                  </a:lnTo>
                  <a:close/>
                </a:path>
              </a:pathLst>
            </a:custGeom>
            <a:solidFill>
              <a:srgbClr val="FFFFFF"/>
            </a:solidFill>
            <a:ln w="9525">
              <a:noFill/>
              <a:round/>
              <a:headEnd/>
              <a:tailEnd/>
            </a:ln>
          </p:spPr>
          <p:txBody>
            <a:bodyPr/>
            <a:lstStyle/>
            <a:p>
              <a:pPr defTabSz="948822"/>
              <a:endParaRPr lang="en-US" sz="1899">
                <a:solidFill>
                  <a:srgbClr val="FFFFFF"/>
                </a:solidFill>
                <a:ea typeface="ヒラギノ角ゴ ProN W3" charset="0"/>
                <a:cs typeface="ヒラギノ角ゴ ProN W3" charset="0"/>
                <a:sym typeface="Gill Sans" charset="0"/>
              </a:endParaRPr>
            </a:p>
          </p:txBody>
        </p:sp>
        <p:sp>
          <p:nvSpPr>
            <p:cNvPr id="22" name="Freeform 21"/>
            <p:cNvSpPr>
              <a:spLocks/>
            </p:cNvSpPr>
            <p:nvPr/>
          </p:nvSpPr>
          <p:spPr bwMode="auto">
            <a:xfrm>
              <a:off x="8849717" y="6589001"/>
              <a:ext cx="74166" cy="105223"/>
            </a:xfrm>
            <a:custGeom>
              <a:avLst/>
              <a:gdLst>
                <a:gd name="T0" fmla="*/ 1336771916 w 416"/>
                <a:gd name="T1" fmla="*/ 0 h 582"/>
                <a:gd name="T2" fmla="*/ 2147483647 w 416"/>
                <a:gd name="T3" fmla="*/ 2147483647 h 582"/>
                <a:gd name="T4" fmla="*/ 1997308539 w 416"/>
                <a:gd name="T5" fmla="*/ 2147483647 h 582"/>
                <a:gd name="T6" fmla="*/ 1415424145 w 416"/>
                <a:gd name="T7" fmla="*/ 2147483647 h 582"/>
                <a:gd name="T8" fmla="*/ 0 w 416"/>
                <a:gd name="T9" fmla="*/ 2147483647 h 582"/>
                <a:gd name="T10" fmla="*/ 1336771916 w 416"/>
                <a:gd name="T11" fmla="*/ 0 h 582"/>
                <a:gd name="T12" fmla="*/ 0 60000 65536"/>
                <a:gd name="T13" fmla="*/ 0 60000 65536"/>
                <a:gd name="T14" fmla="*/ 0 60000 65536"/>
                <a:gd name="T15" fmla="*/ 0 60000 65536"/>
                <a:gd name="T16" fmla="*/ 0 60000 65536"/>
                <a:gd name="T17" fmla="*/ 0 60000 65536"/>
                <a:gd name="T18" fmla="*/ 0 w 416"/>
                <a:gd name="T19" fmla="*/ 0 h 582"/>
                <a:gd name="T20" fmla="*/ 416 w 416"/>
                <a:gd name="T21" fmla="*/ 582 h 582"/>
              </a:gdLst>
              <a:ahLst/>
              <a:cxnLst>
                <a:cxn ang="T12">
                  <a:pos x="T0" y="T1"/>
                </a:cxn>
                <a:cxn ang="T13">
                  <a:pos x="T2" y="T3"/>
                </a:cxn>
                <a:cxn ang="T14">
                  <a:pos x="T4" y="T5"/>
                </a:cxn>
                <a:cxn ang="T15">
                  <a:pos x="T6" y="T7"/>
                </a:cxn>
                <a:cxn ang="T16">
                  <a:pos x="T8" y="T9"/>
                </a:cxn>
                <a:cxn ang="T17">
                  <a:pos x="T10" y="T11"/>
                </a:cxn>
              </a:cxnLst>
              <a:rect l="T18" t="T19" r="T20" b="T21"/>
              <a:pathLst>
                <a:path w="416" h="582">
                  <a:moveTo>
                    <a:pt x="170" y="0"/>
                  </a:moveTo>
                  <a:lnTo>
                    <a:pt x="416" y="582"/>
                  </a:lnTo>
                  <a:lnTo>
                    <a:pt x="254" y="582"/>
                  </a:lnTo>
                  <a:lnTo>
                    <a:pt x="180" y="396"/>
                  </a:lnTo>
                  <a:lnTo>
                    <a:pt x="0" y="396"/>
                  </a:lnTo>
                  <a:lnTo>
                    <a:pt x="170" y="0"/>
                  </a:lnTo>
                  <a:close/>
                </a:path>
              </a:pathLst>
            </a:custGeom>
            <a:solidFill>
              <a:srgbClr val="FFFFFF"/>
            </a:solidFill>
            <a:ln w="9525">
              <a:noFill/>
              <a:round/>
              <a:headEnd/>
              <a:tailEnd/>
            </a:ln>
          </p:spPr>
          <p:txBody>
            <a:bodyPr/>
            <a:lstStyle/>
            <a:p>
              <a:pPr defTabSz="948822"/>
              <a:endParaRPr lang="en-US" sz="1899">
                <a:solidFill>
                  <a:srgbClr val="FFFFFF"/>
                </a:solidFill>
                <a:ea typeface="ヒラギノ角ゴ ProN W3" charset="0"/>
                <a:cs typeface="ヒラギノ角ゴ ProN W3" charset="0"/>
                <a:sym typeface="Gill Sans" charset="0"/>
              </a:endParaRPr>
            </a:p>
          </p:txBody>
        </p:sp>
        <p:sp>
          <p:nvSpPr>
            <p:cNvPr id="23" name="Freeform 22"/>
            <p:cNvSpPr>
              <a:spLocks noEditPoints="1"/>
            </p:cNvSpPr>
            <p:nvPr/>
          </p:nvSpPr>
          <p:spPr bwMode="auto">
            <a:xfrm>
              <a:off x="8977626" y="6528874"/>
              <a:ext cx="12899" cy="12884"/>
            </a:xfrm>
            <a:custGeom>
              <a:avLst/>
              <a:gdLst>
                <a:gd name="T0" fmla="*/ 287240651 w 72"/>
                <a:gd name="T1" fmla="*/ 0 h 72"/>
                <a:gd name="T2" fmla="*/ 398918740 w 72"/>
                <a:gd name="T3" fmla="*/ 15968860 h 72"/>
                <a:gd name="T4" fmla="*/ 494665623 w 72"/>
                <a:gd name="T5" fmla="*/ 79764775 h 72"/>
                <a:gd name="T6" fmla="*/ 558470370 w 72"/>
                <a:gd name="T7" fmla="*/ 175498211 h 72"/>
                <a:gd name="T8" fmla="*/ 574441339 w 72"/>
                <a:gd name="T9" fmla="*/ 287160744 h 72"/>
                <a:gd name="T10" fmla="*/ 574441339 w 72"/>
                <a:gd name="T11" fmla="*/ 335027562 h 72"/>
                <a:gd name="T12" fmla="*/ 526567997 w 72"/>
                <a:gd name="T13" fmla="*/ 446690095 h 72"/>
                <a:gd name="T14" fmla="*/ 446792281 w 72"/>
                <a:gd name="T15" fmla="*/ 526454871 h 72"/>
                <a:gd name="T16" fmla="*/ 351045398 w 72"/>
                <a:gd name="T17" fmla="*/ 558352829 h 72"/>
                <a:gd name="T18" fmla="*/ 287240651 w 72"/>
                <a:gd name="T19" fmla="*/ 574321688 h 72"/>
                <a:gd name="T20" fmla="*/ 175522599 w 72"/>
                <a:gd name="T21" fmla="*/ 542423730 h 72"/>
                <a:gd name="T22" fmla="*/ 79775715 w 72"/>
                <a:gd name="T23" fmla="*/ 494556913 h 72"/>
                <a:gd name="T24" fmla="*/ 15971169 w 72"/>
                <a:gd name="T25" fmla="*/ 398823278 h 72"/>
                <a:gd name="T26" fmla="*/ 0 w 72"/>
                <a:gd name="T27" fmla="*/ 287160744 h 72"/>
                <a:gd name="T28" fmla="*/ 0 w 72"/>
                <a:gd name="T29" fmla="*/ 223365028 h 72"/>
                <a:gd name="T30" fmla="*/ 47873542 w 72"/>
                <a:gd name="T31" fmla="*/ 127631393 h 72"/>
                <a:gd name="T32" fmla="*/ 127649257 w 72"/>
                <a:gd name="T33" fmla="*/ 47866818 h 72"/>
                <a:gd name="T34" fmla="*/ 223396141 w 72"/>
                <a:gd name="T35" fmla="*/ 0 h 72"/>
                <a:gd name="T36" fmla="*/ 287240651 w 72"/>
                <a:gd name="T37" fmla="*/ 0 h 72"/>
                <a:gd name="T38" fmla="*/ 287240651 w 72"/>
                <a:gd name="T39" fmla="*/ 47866818 h 72"/>
                <a:gd name="T40" fmla="*/ 207424972 w 72"/>
                <a:gd name="T41" fmla="*/ 63795716 h 72"/>
                <a:gd name="T42" fmla="*/ 79775715 w 72"/>
                <a:gd name="T43" fmla="*/ 191427309 h 72"/>
                <a:gd name="T44" fmla="*/ 63844511 w 72"/>
                <a:gd name="T45" fmla="*/ 287160744 h 72"/>
                <a:gd name="T46" fmla="*/ 127649257 w 72"/>
                <a:gd name="T47" fmla="*/ 446690095 h 72"/>
                <a:gd name="T48" fmla="*/ 239367309 w 72"/>
                <a:gd name="T49" fmla="*/ 510525772 h 72"/>
                <a:gd name="T50" fmla="*/ 287240651 w 72"/>
                <a:gd name="T51" fmla="*/ 526454871 h 72"/>
                <a:gd name="T52" fmla="*/ 382947571 w 72"/>
                <a:gd name="T53" fmla="*/ 510525772 h 72"/>
                <a:gd name="T54" fmla="*/ 494665623 w 72"/>
                <a:gd name="T55" fmla="*/ 382894379 h 72"/>
                <a:gd name="T56" fmla="*/ 510596828 w 72"/>
                <a:gd name="T57" fmla="*/ 287160744 h 72"/>
                <a:gd name="T58" fmla="*/ 446792281 w 72"/>
                <a:gd name="T59" fmla="*/ 111662534 h 72"/>
                <a:gd name="T60" fmla="*/ 335074229 w 72"/>
                <a:gd name="T61" fmla="*/ 47866818 h 72"/>
                <a:gd name="T62" fmla="*/ 287240651 w 72"/>
                <a:gd name="T63" fmla="*/ 47866818 h 72"/>
                <a:gd name="T64" fmla="*/ 175522599 w 72"/>
                <a:gd name="T65" fmla="*/ 446690095 h 72"/>
                <a:gd name="T66" fmla="*/ 175522599 w 72"/>
                <a:gd name="T67" fmla="*/ 127631393 h 72"/>
                <a:gd name="T68" fmla="*/ 271269483 w 72"/>
                <a:gd name="T69" fmla="*/ 127631393 h 72"/>
                <a:gd name="T70" fmla="*/ 382947571 w 72"/>
                <a:gd name="T71" fmla="*/ 143600453 h 72"/>
                <a:gd name="T72" fmla="*/ 398918740 w 72"/>
                <a:gd name="T73" fmla="*/ 175498211 h 72"/>
                <a:gd name="T74" fmla="*/ 398918740 w 72"/>
                <a:gd name="T75" fmla="*/ 223365028 h 72"/>
                <a:gd name="T76" fmla="*/ 382947571 w 72"/>
                <a:gd name="T77" fmla="*/ 271191885 h 72"/>
                <a:gd name="T78" fmla="*/ 351045398 w 72"/>
                <a:gd name="T79" fmla="*/ 287160744 h 72"/>
                <a:gd name="T80" fmla="*/ 382947571 w 72"/>
                <a:gd name="T81" fmla="*/ 319058702 h 72"/>
                <a:gd name="T82" fmla="*/ 398918740 w 72"/>
                <a:gd name="T83" fmla="*/ 366925520 h 72"/>
                <a:gd name="T84" fmla="*/ 351045398 w 72"/>
                <a:gd name="T85" fmla="*/ 446690095 h 72"/>
                <a:gd name="T86" fmla="*/ 335074229 w 72"/>
                <a:gd name="T87" fmla="*/ 366925520 h 72"/>
                <a:gd name="T88" fmla="*/ 319143024 w 72"/>
                <a:gd name="T89" fmla="*/ 335027562 h 72"/>
                <a:gd name="T90" fmla="*/ 239367309 w 72"/>
                <a:gd name="T91" fmla="*/ 319058702 h 72"/>
                <a:gd name="T92" fmla="*/ 239367309 w 72"/>
                <a:gd name="T93" fmla="*/ 271191885 h 72"/>
                <a:gd name="T94" fmla="*/ 271269483 w 72"/>
                <a:gd name="T95" fmla="*/ 271191885 h 72"/>
                <a:gd name="T96" fmla="*/ 335074229 w 72"/>
                <a:gd name="T97" fmla="*/ 239294127 h 72"/>
                <a:gd name="T98" fmla="*/ 351045398 w 72"/>
                <a:gd name="T99" fmla="*/ 223365028 h 72"/>
                <a:gd name="T100" fmla="*/ 335074229 w 72"/>
                <a:gd name="T101" fmla="*/ 175498211 h 72"/>
                <a:gd name="T102" fmla="*/ 271269483 w 72"/>
                <a:gd name="T103" fmla="*/ 159529351 h 72"/>
                <a:gd name="T104" fmla="*/ 239367309 w 72"/>
                <a:gd name="T105" fmla="*/ 175498211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2"/>
                <a:gd name="T160" fmla="*/ 0 h 72"/>
                <a:gd name="T161" fmla="*/ 72 w 72"/>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2" h="72">
                  <a:moveTo>
                    <a:pt x="36" y="0"/>
                  </a:moveTo>
                  <a:lnTo>
                    <a:pt x="36" y="0"/>
                  </a:lnTo>
                  <a:lnTo>
                    <a:pt x="44" y="0"/>
                  </a:lnTo>
                  <a:lnTo>
                    <a:pt x="50" y="2"/>
                  </a:lnTo>
                  <a:lnTo>
                    <a:pt x="56" y="6"/>
                  </a:lnTo>
                  <a:lnTo>
                    <a:pt x="62" y="10"/>
                  </a:lnTo>
                  <a:lnTo>
                    <a:pt x="66" y="16"/>
                  </a:lnTo>
                  <a:lnTo>
                    <a:pt x="70" y="22"/>
                  </a:lnTo>
                  <a:lnTo>
                    <a:pt x="72" y="28"/>
                  </a:lnTo>
                  <a:lnTo>
                    <a:pt x="72" y="36"/>
                  </a:lnTo>
                  <a:lnTo>
                    <a:pt x="72" y="42"/>
                  </a:lnTo>
                  <a:lnTo>
                    <a:pt x="70" y="50"/>
                  </a:lnTo>
                  <a:lnTo>
                    <a:pt x="66" y="56"/>
                  </a:lnTo>
                  <a:lnTo>
                    <a:pt x="62" y="62"/>
                  </a:lnTo>
                  <a:lnTo>
                    <a:pt x="56" y="66"/>
                  </a:lnTo>
                  <a:lnTo>
                    <a:pt x="50" y="68"/>
                  </a:lnTo>
                  <a:lnTo>
                    <a:pt x="44" y="70"/>
                  </a:lnTo>
                  <a:lnTo>
                    <a:pt x="36" y="72"/>
                  </a:lnTo>
                  <a:lnTo>
                    <a:pt x="28" y="70"/>
                  </a:lnTo>
                  <a:lnTo>
                    <a:pt x="22" y="68"/>
                  </a:lnTo>
                  <a:lnTo>
                    <a:pt x="16" y="66"/>
                  </a:lnTo>
                  <a:lnTo>
                    <a:pt x="10" y="62"/>
                  </a:lnTo>
                  <a:lnTo>
                    <a:pt x="6" y="56"/>
                  </a:lnTo>
                  <a:lnTo>
                    <a:pt x="2" y="50"/>
                  </a:lnTo>
                  <a:lnTo>
                    <a:pt x="0" y="42"/>
                  </a:lnTo>
                  <a:lnTo>
                    <a:pt x="0" y="36"/>
                  </a:lnTo>
                  <a:lnTo>
                    <a:pt x="0" y="28"/>
                  </a:lnTo>
                  <a:lnTo>
                    <a:pt x="2" y="22"/>
                  </a:lnTo>
                  <a:lnTo>
                    <a:pt x="6" y="16"/>
                  </a:lnTo>
                  <a:lnTo>
                    <a:pt x="10" y="10"/>
                  </a:lnTo>
                  <a:lnTo>
                    <a:pt x="16" y="6"/>
                  </a:lnTo>
                  <a:lnTo>
                    <a:pt x="22" y="2"/>
                  </a:lnTo>
                  <a:lnTo>
                    <a:pt x="28" y="0"/>
                  </a:lnTo>
                  <a:lnTo>
                    <a:pt x="36" y="0"/>
                  </a:lnTo>
                  <a:close/>
                  <a:moveTo>
                    <a:pt x="36" y="6"/>
                  </a:moveTo>
                  <a:lnTo>
                    <a:pt x="36" y="6"/>
                  </a:lnTo>
                  <a:lnTo>
                    <a:pt x="30" y="6"/>
                  </a:lnTo>
                  <a:lnTo>
                    <a:pt x="26" y="8"/>
                  </a:lnTo>
                  <a:lnTo>
                    <a:pt x="16" y="14"/>
                  </a:lnTo>
                  <a:lnTo>
                    <a:pt x="10" y="24"/>
                  </a:lnTo>
                  <a:lnTo>
                    <a:pt x="8" y="36"/>
                  </a:lnTo>
                  <a:lnTo>
                    <a:pt x="10" y="48"/>
                  </a:lnTo>
                  <a:lnTo>
                    <a:pt x="16" y="56"/>
                  </a:lnTo>
                  <a:lnTo>
                    <a:pt x="26" y="64"/>
                  </a:lnTo>
                  <a:lnTo>
                    <a:pt x="30" y="64"/>
                  </a:lnTo>
                  <a:lnTo>
                    <a:pt x="36" y="66"/>
                  </a:lnTo>
                  <a:lnTo>
                    <a:pt x="42" y="66"/>
                  </a:lnTo>
                  <a:lnTo>
                    <a:pt x="48" y="64"/>
                  </a:lnTo>
                  <a:lnTo>
                    <a:pt x="56" y="56"/>
                  </a:lnTo>
                  <a:lnTo>
                    <a:pt x="62" y="48"/>
                  </a:lnTo>
                  <a:lnTo>
                    <a:pt x="64" y="36"/>
                  </a:lnTo>
                  <a:lnTo>
                    <a:pt x="62" y="24"/>
                  </a:lnTo>
                  <a:lnTo>
                    <a:pt x="56" y="14"/>
                  </a:lnTo>
                  <a:lnTo>
                    <a:pt x="48" y="8"/>
                  </a:lnTo>
                  <a:lnTo>
                    <a:pt x="42" y="6"/>
                  </a:lnTo>
                  <a:lnTo>
                    <a:pt x="36" y="6"/>
                  </a:lnTo>
                  <a:close/>
                  <a:moveTo>
                    <a:pt x="30" y="56"/>
                  </a:moveTo>
                  <a:lnTo>
                    <a:pt x="22" y="56"/>
                  </a:lnTo>
                  <a:lnTo>
                    <a:pt x="22" y="16"/>
                  </a:lnTo>
                  <a:lnTo>
                    <a:pt x="34" y="16"/>
                  </a:lnTo>
                  <a:lnTo>
                    <a:pt x="42" y="16"/>
                  </a:lnTo>
                  <a:lnTo>
                    <a:pt x="48" y="18"/>
                  </a:lnTo>
                  <a:lnTo>
                    <a:pt x="50" y="22"/>
                  </a:lnTo>
                  <a:lnTo>
                    <a:pt x="50" y="28"/>
                  </a:lnTo>
                  <a:lnTo>
                    <a:pt x="50" y="30"/>
                  </a:lnTo>
                  <a:lnTo>
                    <a:pt x="48" y="34"/>
                  </a:lnTo>
                  <a:lnTo>
                    <a:pt x="44" y="36"/>
                  </a:lnTo>
                  <a:lnTo>
                    <a:pt x="48" y="40"/>
                  </a:lnTo>
                  <a:lnTo>
                    <a:pt x="50" y="46"/>
                  </a:lnTo>
                  <a:lnTo>
                    <a:pt x="52" y="56"/>
                  </a:lnTo>
                  <a:lnTo>
                    <a:pt x="44" y="56"/>
                  </a:lnTo>
                  <a:lnTo>
                    <a:pt x="42" y="46"/>
                  </a:lnTo>
                  <a:lnTo>
                    <a:pt x="40" y="42"/>
                  </a:lnTo>
                  <a:lnTo>
                    <a:pt x="34" y="40"/>
                  </a:lnTo>
                  <a:lnTo>
                    <a:pt x="30" y="40"/>
                  </a:lnTo>
                  <a:lnTo>
                    <a:pt x="30" y="56"/>
                  </a:lnTo>
                  <a:close/>
                  <a:moveTo>
                    <a:pt x="30" y="34"/>
                  </a:moveTo>
                  <a:lnTo>
                    <a:pt x="34" y="34"/>
                  </a:lnTo>
                  <a:lnTo>
                    <a:pt x="40" y="32"/>
                  </a:lnTo>
                  <a:lnTo>
                    <a:pt x="42" y="30"/>
                  </a:lnTo>
                  <a:lnTo>
                    <a:pt x="44" y="28"/>
                  </a:lnTo>
                  <a:lnTo>
                    <a:pt x="44" y="26"/>
                  </a:lnTo>
                  <a:lnTo>
                    <a:pt x="42" y="22"/>
                  </a:lnTo>
                  <a:lnTo>
                    <a:pt x="38" y="22"/>
                  </a:lnTo>
                  <a:lnTo>
                    <a:pt x="34" y="20"/>
                  </a:lnTo>
                  <a:lnTo>
                    <a:pt x="30" y="22"/>
                  </a:lnTo>
                  <a:lnTo>
                    <a:pt x="30" y="34"/>
                  </a:lnTo>
                  <a:close/>
                </a:path>
              </a:pathLst>
            </a:custGeom>
            <a:solidFill>
              <a:srgbClr val="FFFFFF"/>
            </a:solidFill>
            <a:ln w="9525">
              <a:noFill/>
              <a:round/>
              <a:headEnd/>
              <a:tailEnd/>
            </a:ln>
          </p:spPr>
          <p:txBody>
            <a:bodyPr/>
            <a:lstStyle/>
            <a:p>
              <a:pPr defTabSz="948822"/>
              <a:endParaRPr lang="en-US" sz="1899">
                <a:solidFill>
                  <a:srgbClr val="FFFFFF"/>
                </a:solidFill>
                <a:ea typeface="ヒラギノ角ゴ ProN W3" charset="0"/>
                <a:cs typeface="ヒラギノ角ゴ ProN W3" charset="0"/>
                <a:sym typeface="Gill Sans" charset="0"/>
              </a:endParaRPr>
            </a:p>
          </p:txBody>
        </p:sp>
      </p:grpSp>
      <p:sp>
        <p:nvSpPr>
          <p:cNvPr id="2" name="Title 1"/>
          <p:cNvSpPr>
            <a:spLocks noGrp="1"/>
          </p:cNvSpPr>
          <p:nvPr>
            <p:ph type="title"/>
          </p:nvPr>
        </p:nvSpPr>
        <p:spPr>
          <a:xfrm>
            <a:off x="304802" y="184151"/>
            <a:ext cx="11582400" cy="593726"/>
          </a:xfrm>
        </p:spPr>
        <p:txBody>
          <a:bodyPr/>
          <a:lstStyle>
            <a:lvl1pPr>
              <a:defRPr sz="2399">
                <a:latin typeface="+mj-lt"/>
              </a:defRPr>
            </a:lvl1pPr>
          </a:lstStyle>
          <a:p>
            <a:r>
              <a:rPr lang="en-US"/>
              <a:t>Click to edit Master title style</a:t>
            </a:r>
          </a:p>
        </p:txBody>
      </p:sp>
      <p:sp>
        <p:nvSpPr>
          <p:cNvPr id="25" name="Slide Number Placeholder 5"/>
          <p:cNvSpPr>
            <a:spLocks noGrp="1"/>
          </p:cNvSpPr>
          <p:nvPr>
            <p:ph type="sldNum" sz="quarter" idx="4"/>
          </p:nvPr>
        </p:nvSpPr>
        <p:spPr>
          <a:xfrm>
            <a:off x="5588006" y="6477000"/>
            <a:ext cx="1016000"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solidFill>
                  <a:prstClr val="white"/>
                </a:solidFill>
              </a:rPr>
              <a:pPr algn="ctr"/>
              <a:t>‹#›</a:t>
            </a:fld>
            <a:endParaRPr lang="en-US">
              <a:solidFill>
                <a:prstClr val="white"/>
              </a:solidFill>
            </a:endParaRPr>
          </a:p>
        </p:txBody>
      </p:sp>
    </p:spTree>
    <p:extLst>
      <p:ext uri="{BB962C8B-B14F-4D97-AF65-F5344CB8AC3E}">
        <p14:creationId xmlns:p14="http://schemas.microsoft.com/office/powerpoint/2010/main" val="2004525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ectangle 4"/>
          <p:cNvSpPr/>
          <p:nvPr userDrawn="1"/>
        </p:nvSpPr>
        <p:spPr>
          <a:xfrm>
            <a:off x="1" y="1303020"/>
            <a:ext cx="12192000" cy="1165860"/>
          </a:xfrm>
          <a:prstGeom prst="rect">
            <a:avLst/>
          </a:prstGeom>
          <a:solidFill>
            <a:srgbClr val="000E2A">
              <a:alpha val="7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ctrTitle"/>
          </p:nvPr>
        </p:nvSpPr>
        <p:spPr>
          <a:xfrm>
            <a:off x="641350" y="1463976"/>
            <a:ext cx="4546725" cy="492443"/>
          </a:xfrm>
        </p:spPr>
        <p:txBody>
          <a:bodyPr wrap="square" lIns="0" tIns="0" rIns="0" bIns="0">
            <a:spAutoFit/>
          </a:bodyPr>
          <a:lstStyle>
            <a:lvl1pPr>
              <a:defRPr>
                <a:solidFill>
                  <a:schemeClr val="bg1"/>
                </a:solidFill>
                <a:latin typeface="Adobe Clean Light" pitchFamily="34" charset="0"/>
              </a:defRPr>
            </a:lvl1pPr>
          </a:lstStyle>
          <a:p>
            <a:r>
              <a:rPr lang="en-US"/>
              <a:t>Click to edit Master 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349" y="-2359"/>
            <a:ext cx="418018" cy="685750"/>
          </a:xfrm>
          <a:prstGeom prst="rect">
            <a:avLst/>
          </a:prstGeom>
        </p:spPr>
      </p:pic>
    </p:spTree>
    <p:extLst>
      <p:ext uri="{BB962C8B-B14F-4D97-AF65-F5344CB8AC3E}">
        <p14:creationId xmlns:p14="http://schemas.microsoft.com/office/powerpoint/2010/main" val="751994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ck Content Area">
    <p:spTree>
      <p:nvGrpSpPr>
        <p:cNvPr id="1" name=""/>
        <p:cNvGrpSpPr/>
        <p:nvPr/>
      </p:nvGrpSpPr>
      <p:grpSpPr>
        <a:xfrm>
          <a:off x="0" y="0"/>
          <a:ext cx="0" cy="0"/>
          <a:chOff x="0" y="0"/>
          <a:chExt cx="0" cy="0"/>
        </a:xfrm>
      </p:grpSpPr>
      <p:sp>
        <p:nvSpPr>
          <p:cNvPr id="13" name="Rectangle 12"/>
          <p:cNvSpPr>
            <a:spLocks noChangeArrowheads="1"/>
          </p:cNvSpPr>
          <p:nvPr userDrawn="1"/>
        </p:nvSpPr>
        <p:spPr bwMode="auto">
          <a:xfrm>
            <a:off x="1" y="0"/>
            <a:ext cx="12192000" cy="6858000"/>
          </a:xfrm>
          <a:prstGeom prst="rect">
            <a:avLst/>
          </a:prstGeom>
          <a:solidFill>
            <a:schemeClr val="tx1"/>
          </a:solidFill>
          <a:ln w="12700">
            <a:miter lim="400000"/>
          </a:ln>
        </p:spPr>
        <p:txBody>
          <a:bodyPr lIns="0" tIns="0" rIns="0" bIns="0" anchor="ctr"/>
          <a:lstStyle/>
          <a:p>
            <a:pPr algn="ctr" defTabSz="825500">
              <a:defRPr/>
            </a:pPr>
            <a:endParaRPr lang="en-US" sz="3600">
              <a:solidFill>
                <a:srgbClr val="FFFFFF"/>
              </a:solidFill>
              <a:sym typeface="Helvetica Light"/>
            </a:endParaRPr>
          </a:p>
        </p:txBody>
      </p:sp>
      <p:sp>
        <p:nvSpPr>
          <p:cNvPr id="14" name="Content Placeholder 2"/>
          <p:cNvSpPr>
            <a:spLocks noGrp="1"/>
          </p:cNvSpPr>
          <p:nvPr>
            <p:ph idx="13"/>
          </p:nvPr>
        </p:nvSpPr>
        <p:spPr>
          <a:xfrm>
            <a:off x="304801" y="1143000"/>
            <a:ext cx="11582400" cy="5181600"/>
          </a:xfrm>
          <a:prstGeom prst="rect">
            <a:avLst/>
          </a:prstGeom>
        </p:spPr>
        <p:txBody>
          <a:bodyPr/>
          <a:lstStyle>
            <a:lvl1pPr>
              <a:buClr>
                <a:schemeClr val="bg1">
                  <a:lumMod val="50000"/>
                </a:schemeClr>
              </a:buClr>
              <a:defRPr sz="2400" b="0" i="0">
                <a:solidFill>
                  <a:schemeClr val="bg1"/>
                </a:solidFill>
                <a:latin typeface="Adobe Clean Light" charset="0"/>
                <a:ea typeface="Adobe Clean Light" charset="0"/>
                <a:cs typeface="Adobe Clean Light" charset="0"/>
              </a:defRPr>
            </a:lvl1pPr>
            <a:lvl2pPr>
              <a:buClr>
                <a:schemeClr val="bg1">
                  <a:lumMod val="50000"/>
                </a:schemeClr>
              </a:buClr>
              <a:defRPr b="0" i="0">
                <a:solidFill>
                  <a:schemeClr val="bg1"/>
                </a:solidFill>
                <a:latin typeface="Adobe Clean Light" charset="0"/>
                <a:ea typeface="Adobe Clean Light" charset="0"/>
                <a:cs typeface="Adobe Clean Light" charset="0"/>
              </a:defRPr>
            </a:lvl2pPr>
            <a:lvl3pPr>
              <a:buClr>
                <a:schemeClr val="bg1">
                  <a:lumMod val="50000"/>
                </a:schemeClr>
              </a:buClr>
              <a:defRPr b="0" i="0">
                <a:solidFill>
                  <a:schemeClr val="bg1"/>
                </a:solidFill>
                <a:latin typeface="Adobe Clean Light" charset="0"/>
                <a:ea typeface="Adobe Clean Light" charset="0"/>
                <a:cs typeface="Adobe Clean Light" charset="0"/>
              </a:defRPr>
            </a:lvl3pPr>
            <a:lvl4pPr>
              <a:buClr>
                <a:schemeClr val="bg1">
                  <a:lumMod val="50000"/>
                </a:schemeClr>
              </a:buClr>
              <a:defRPr b="0" i="0">
                <a:solidFill>
                  <a:schemeClr val="bg1"/>
                </a:solidFill>
                <a:latin typeface="Adobe Clean Light" charset="0"/>
                <a:ea typeface="Adobe Clean Light" charset="0"/>
                <a:cs typeface="Adobe Clean Light" charset="0"/>
              </a:defRPr>
            </a:lvl4pPr>
            <a:lvl5pPr>
              <a:buClr>
                <a:schemeClr val="bg1">
                  <a:lumMod val="50000"/>
                </a:schemeClr>
              </a:buClr>
              <a:defRPr b="0" i="0">
                <a:solidFill>
                  <a:schemeClr val="bg1"/>
                </a:solidFill>
                <a:latin typeface="Adobe Clean Light" charset="0"/>
                <a:ea typeface="Adobe Clean Light" charset="0"/>
                <a:cs typeface="Adobe Clean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p:nvPr>
        </p:nvSpPr>
        <p:spPr>
          <a:xfrm>
            <a:off x="304801" y="287508"/>
            <a:ext cx="11582400" cy="593725"/>
          </a:xfrm>
        </p:spPr>
        <p:txBody>
          <a:bodyPr/>
          <a:lstStyle>
            <a:lvl1pPr>
              <a:defRPr sz="3200" b="0" i="0">
                <a:solidFill>
                  <a:schemeClr val="bg1"/>
                </a:solidFill>
                <a:latin typeface="Adobe Clean Light" charset="0"/>
                <a:ea typeface="Adobe Clean Light" charset="0"/>
                <a:cs typeface="Adobe Clean Light" charset="0"/>
              </a:defRPr>
            </a:lvl1pPr>
          </a:lstStyle>
          <a:p>
            <a:r>
              <a:rPr lang="en-US"/>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99744" y="6528876"/>
            <a:ext cx="187457" cy="258055"/>
          </a:xfrm>
          <a:prstGeom prst="rect">
            <a:avLst/>
          </a:prstGeom>
        </p:spPr>
      </p:pic>
      <p:sp>
        <p:nvSpPr>
          <p:cNvPr id="9"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pPr>
              <a:defRPr/>
            </a:pPr>
            <a:r>
              <a:rPr lang="en-US" sz="700">
                <a:solidFill>
                  <a:srgbClr val="FFFFFF"/>
                </a:solidFill>
              </a:rPr>
              <a:t>© 2016 Adobe Systems Incorporated.  All Rights Reserved.  Adobe Confidential.</a:t>
            </a:r>
          </a:p>
        </p:txBody>
      </p:sp>
      <p:sp>
        <p:nvSpPr>
          <p:cNvPr id="10" name="Date Placeholder 3"/>
          <p:cNvSpPr>
            <a:spLocks noGrp="1"/>
          </p:cNvSpPr>
          <p:nvPr>
            <p:ph type="dt" sz="half" idx="2"/>
          </p:nvPr>
        </p:nvSpPr>
        <p:spPr>
          <a:xfrm>
            <a:off x="5588001" y="6629400"/>
            <a:ext cx="1016000" cy="168274"/>
          </a:xfrm>
          <a:prstGeom prst="rect">
            <a:avLst/>
          </a:prstGeom>
        </p:spPr>
        <p:txBody>
          <a:bodyPr vert="horz" lIns="108829" tIns="54414" rIns="108829" bIns="54414" rtlCol="0" anchor="ctr"/>
          <a:lstStyle>
            <a:lvl1pPr algn="ctr">
              <a:defRPr sz="800">
                <a:solidFill>
                  <a:schemeClr val="bg1"/>
                </a:solidFill>
              </a:defRPr>
            </a:lvl1pPr>
          </a:lstStyle>
          <a:p>
            <a:pPr>
              <a:defRPr/>
            </a:pPr>
            <a:fld id="{3AB78257-7A7E-4BBC-BB44-767E213B120F}" type="datetime1">
              <a:rPr lang="en-US" smtClean="0">
                <a:solidFill>
                  <a:prstClr val="white"/>
                </a:solidFill>
              </a:rPr>
              <a:pPr>
                <a:defRPr/>
              </a:pPr>
              <a:t>2/14/20</a:t>
            </a:fld>
            <a:endParaRPr lang="en-US">
              <a:solidFill>
                <a:prstClr val="white"/>
              </a:solidFill>
            </a:endParaRPr>
          </a:p>
        </p:txBody>
      </p:sp>
      <p:sp>
        <p:nvSpPr>
          <p:cNvPr id="11" name="Footer Placeholder 4"/>
          <p:cNvSpPr>
            <a:spLocks noGrp="1"/>
          </p:cNvSpPr>
          <p:nvPr>
            <p:ph type="ftr" sz="quarter" idx="3"/>
          </p:nvPr>
        </p:nvSpPr>
        <p:spPr>
          <a:xfrm>
            <a:off x="281515" y="6629400"/>
            <a:ext cx="5204885" cy="168274"/>
          </a:xfrm>
          <a:prstGeom prst="rect">
            <a:avLst/>
          </a:prstGeom>
        </p:spPr>
        <p:txBody>
          <a:bodyPr vert="horz" lIns="0" tIns="54414" rIns="108829" bIns="54414" rtlCol="0" anchor="ctr"/>
          <a:lstStyle>
            <a:lvl1pPr algn="l">
              <a:defRPr sz="800">
                <a:solidFill>
                  <a:schemeClr val="bg1"/>
                </a:solidFill>
              </a:defRPr>
            </a:lvl1pPr>
          </a:lstStyle>
          <a:p>
            <a:pPr>
              <a:defRPr/>
            </a:pPr>
            <a:endParaRPr lang="en-US">
              <a:solidFill>
                <a:prstClr val="white"/>
              </a:solidFill>
            </a:endParaRPr>
          </a:p>
        </p:txBody>
      </p:sp>
      <p:sp>
        <p:nvSpPr>
          <p:cNvPr id="12" name="Slide Number Placeholder 5"/>
          <p:cNvSpPr>
            <a:spLocks noGrp="1"/>
          </p:cNvSpPr>
          <p:nvPr>
            <p:ph type="sldNum" sz="quarter" idx="4"/>
          </p:nvPr>
        </p:nvSpPr>
        <p:spPr>
          <a:xfrm>
            <a:off x="5588001" y="6477000"/>
            <a:ext cx="1016000" cy="168274"/>
          </a:xfrm>
          <a:prstGeom prst="rect">
            <a:avLst/>
          </a:prstGeom>
        </p:spPr>
        <p:txBody>
          <a:bodyPr vert="horz" lIns="108829" tIns="54414" rIns="108829" bIns="54414" rtlCol="0" anchor="ctr"/>
          <a:lstStyle>
            <a:lvl1pPr algn="r">
              <a:defRPr sz="800">
                <a:solidFill>
                  <a:schemeClr val="bg1"/>
                </a:solidFill>
              </a:defRPr>
            </a:lvl1pPr>
          </a:lstStyle>
          <a:p>
            <a:pPr algn="ctr">
              <a:defRPr/>
            </a:pPr>
            <a:fld id="{90156F56-D5AE-4C6F-B826-C69D1BC521BB}" type="slidenum">
              <a:rPr lang="en-US" smtClean="0">
                <a:solidFill>
                  <a:prstClr val="white"/>
                </a:solidFill>
              </a:rPr>
              <a:pPr algn="ctr">
                <a:defRPr/>
              </a:pPr>
              <a:t>‹#›</a:t>
            </a:fld>
            <a:endParaRPr lang="en-US">
              <a:solidFill>
                <a:prstClr val="white"/>
              </a:solidFill>
            </a:endParaRPr>
          </a:p>
        </p:txBody>
      </p:sp>
    </p:spTree>
    <p:extLst>
      <p:ext uri="{BB962C8B-B14F-4D97-AF65-F5344CB8AC3E}">
        <p14:creationId xmlns:p14="http://schemas.microsoft.com/office/powerpoint/2010/main" val="3494427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pic>
        <p:nvPicPr>
          <p:cNvPr id="7" name="Picture 6" descr="back.jpg"/>
          <p:cNvPicPr>
            <a:picLocks noChangeAspect="1"/>
          </p:cNvPicPr>
          <p:nvPr userDrawn="1"/>
        </p:nvPicPr>
        <p:blipFill>
          <a:blip r:embed="rId2" cstate="print">
            <a:alphaModFix amt="70000"/>
            <a:extLst>
              <a:ext uri="{28A0092B-C50C-407E-A947-70E740481C1C}">
                <a14:useLocalDpi xmlns:a14="http://schemas.microsoft.com/office/drawing/2010/main"/>
              </a:ext>
            </a:extLst>
          </a:blip>
          <a:stretch>
            <a:fillRect/>
          </a:stretch>
        </p:blipFill>
        <p:spPr>
          <a:xfrm rot="10800000" flipH="1" flipV="1">
            <a:off x="1" y="-47847"/>
            <a:ext cx="12192000" cy="6502167"/>
          </a:xfrm>
          <a:prstGeom prst="rect">
            <a:avLst/>
          </a:prstGeom>
        </p:spPr>
      </p:pic>
      <p:sp>
        <p:nvSpPr>
          <p:cNvPr id="8" name="Shape 49"/>
          <p:cNvSpPr/>
          <p:nvPr userDrawn="1"/>
        </p:nvSpPr>
        <p:spPr>
          <a:xfrm rot="5400000" flipV="1">
            <a:off x="2965824" y="-3065905"/>
            <a:ext cx="6260354" cy="12192000"/>
          </a:xfrm>
          <a:prstGeom prst="rect">
            <a:avLst/>
          </a:prstGeom>
          <a:gradFill>
            <a:gsLst>
              <a:gs pos="5044">
                <a:srgbClr val="000000">
                  <a:alpha val="0"/>
                </a:srgbClr>
              </a:gs>
              <a:gs pos="99607">
                <a:srgbClr val="000000"/>
              </a:gs>
            </a:gsLst>
            <a:lin ang="10800000"/>
          </a:gradFill>
          <a:ln w="12700">
            <a:miter lim="400000"/>
          </a:ln>
        </p:spPr>
        <p:txBody>
          <a:bodyPr lIns="0" tIns="0" rIns="0" bIns="0" anchor="ctr"/>
          <a:lstStyle/>
          <a:p>
            <a:pPr defTabSz="456650"/>
            <a:endParaRPr sz="1799">
              <a:solidFill>
                <a:srgbClr val="000000"/>
              </a:solidFill>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3067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ck Content Area">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588001" y="6629400"/>
            <a:ext cx="1016000" cy="168274"/>
          </a:xfrm>
          <a:prstGeom prst="rect">
            <a:avLst/>
          </a:prstGeom>
        </p:spPr>
        <p:txBody>
          <a:bodyPr/>
          <a:lstStyle/>
          <a:p>
            <a:fld id="{576251BD-8A37-4A4F-BD66-CA6ADEC4144E}" type="datetime1">
              <a:rPr lang="en-US" smtClean="0"/>
              <a:pPr/>
              <a:t>2/14/20</a:t>
            </a:fld>
            <a:endParaRPr lang="en-US"/>
          </a:p>
        </p:txBody>
      </p:sp>
      <p:sp>
        <p:nvSpPr>
          <p:cNvPr id="5" name="Footer Placeholder 4"/>
          <p:cNvSpPr>
            <a:spLocks noGrp="1"/>
          </p:cNvSpPr>
          <p:nvPr>
            <p:ph type="ftr" sz="quarter" idx="11"/>
          </p:nvPr>
        </p:nvSpPr>
        <p:spPr>
          <a:xfrm>
            <a:off x="281515" y="6629400"/>
            <a:ext cx="5204885" cy="168274"/>
          </a:xfrm>
          <a:prstGeom prst="rect">
            <a:avLst/>
          </a:prstGeom>
        </p:spPr>
        <p:txBody>
          <a:bodyPr/>
          <a:lstStyle/>
          <a:p>
            <a:endParaRPr lang="en-US"/>
          </a:p>
        </p:txBody>
      </p:sp>
      <p:sp>
        <p:nvSpPr>
          <p:cNvPr id="6" name="Slide Number Placeholder 5"/>
          <p:cNvSpPr>
            <a:spLocks noGrp="1"/>
          </p:cNvSpPr>
          <p:nvPr>
            <p:ph type="sldNum" sz="quarter" idx="12"/>
          </p:nvPr>
        </p:nvSpPr>
        <p:spPr>
          <a:xfrm>
            <a:off x="5588001" y="6477000"/>
            <a:ext cx="1016000" cy="168274"/>
          </a:xfrm>
          <a:prstGeom prst="rect">
            <a:avLst/>
          </a:prstGeom>
        </p:spPr>
        <p:txBody>
          <a:bodyPr/>
          <a:lstStyle/>
          <a:p>
            <a:pPr algn="ctr"/>
            <a:fld id="{90156F56-D5AE-4C6F-B826-C69D1BC521BB}" type="slidenum">
              <a:rPr lang="en-US" smtClean="0"/>
              <a:pPr algn="ctr"/>
              <a:t>‹#›</a:t>
            </a:fld>
            <a:endParaRPr lang="en-US"/>
          </a:p>
        </p:txBody>
      </p:sp>
      <p:sp>
        <p:nvSpPr>
          <p:cNvPr id="7" name="Rectangle 5"/>
          <p:cNvSpPr>
            <a:spLocks noChangeArrowheads="1"/>
          </p:cNvSpPr>
          <p:nvPr userDrawn="1"/>
        </p:nvSpPr>
        <p:spPr bwMode="auto">
          <a:xfrm>
            <a:off x="2" y="2"/>
            <a:ext cx="12192000" cy="64420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786" tIns="54392" rIns="108786" bIns="54392" anchor="ctr"/>
          <a:lstStyle/>
          <a:p>
            <a:pPr algn="ctr" rtl="0" fontAlgn="base">
              <a:spcBef>
                <a:spcPct val="0"/>
              </a:spcBef>
              <a:spcAft>
                <a:spcPct val="0"/>
              </a:spcAft>
            </a:pPr>
            <a:endParaRPr lang="en-US" sz="1836" kern="1200">
              <a:solidFill>
                <a:srgbClr val="FFFFFF"/>
              </a:solidFill>
              <a:latin typeface="+mn-lt"/>
              <a:ea typeface="ＭＳ Ｐゴシック" pitchFamily="-111" charset="-128"/>
              <a:cs typeface="+mn-cs"/>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9637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487E-C06A-4734-9380-CE5AD114E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A6C479-8637-4728-ACDD-A8A7BFC673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87547-ABDA-4846-A58F-C2E3039E9D2E}"/>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5" name="Footer Placeholder 4">
            <a:extLst>
              <a:ext uri="{FF2B5EF4-FFF2-40B4-BE49-F238E27FC236}">
                <a16:creationId xmlns:a16="http://schemas.microsoft.com/office/drawing/2014/main" id="{3D61DF94-58E3-49F1-AEBC-CCE4AF869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D3925-F8F9-4DEF-AD11-6C434857C62F}"/>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3829418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C659-AD78-4023-A7A3-C10D9C9489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B1A8F-BACF-4232-88B3-958195EEEC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84D18-79D1-4D45-8CEB-FADC5851CD83}"/>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5" name="Footer Placeholder 4">
            <a:extLst>
              <a:ext uri="{FF2B5EF4-FFF2-40B4-BE49-F238E27FC236}">
                <a16:creationId xmlns:a16="http://schemas.microsoft.com/office/drawing/2014/main" id="{833F4951-7F31-4CFD-AD43-F37C2BB92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96030-7A27-4BCF-8E99-8DD4532E17F5}"/>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66132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14DBC-1157-46BC-9022-9B30096B80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C101EE-B364-4650-9764-8C7139C987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803DF2A-6683-4B60-BAAF-E35907115019}"/>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5" name="Footer Placeholder 4">
            <a:extLst>
              <a:ext uri="{FF2B5EF4-FFF2-40B4-BE49-F238E27FC236}">
                <a16:creationId xmlns:a16="http://schemas.microsoft.com/office/drawing/2014/main" id="{968D2549-4158-4685-BCA0-7FE28FCF7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69752-7987-4C10-8CF8-C9D87AA89A00}"/>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4282919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CCC2-58E0-4A93-9BC0-CFEAEC9D14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1A60CB-C36E-44AA-96D5-EB33D9F47A9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5AA31-ABAD-44BC-B987-A3413F8F564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6496DA-6CD8-4DEA-AABD-AB0246DC4A7E}"/>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6" name="Footer Placeholder 5">
            <a:extLst>
              <a:ext uri="{FF2B5EF4-FFF2-40B4-BE49-F238E27FC236}">
                <a16:creationId xmlns:a16="http://schemas.microsoft.com/office/drawing/2014/main" id="{D77CFDD5-606C-48BF-BE7C-8DF3579BF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647D2A-B962-4D1B-B2E5-D995A881FBC3}"/>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55392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92472-A870-4B2C-B07D-41AAF498BD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9ACF2E-9961-47C2-B523-47CAE0AAD5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AF0E36-DEB0-4A44-A4D0-0DEAE01316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AC2332-7B05-4418-B396-EF4024A8E0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DBCCA0-B14E-456B-85E4-17931AC3A6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E29DF5-CA67-4098-B1CA-B90B5397A9C6}"/>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8" name="Footer Placeholder 7">
            <a:extLst>
              <a:ext uri="{FF2B5EF4-FFF2-40B4-BE49-F238E27FC236}">
                <a16:creationId xmlns:a16="http://schemas.microsoft.com/office/drawing/2014/main" id="{878981B8-1058-45B6-9F62-82F1C766ED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39CBB2-CB97-4740-85CB-9F5685913B09}"/>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1400695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F00F6-E91D-4E1D-9F96-281223DF65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708AED-55EC-4418-B8B3-E437EA71199A}"/>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4" name="Footer Placeholder 3">
            <a:extLst>
              <a:ext uri="{FF2B5EF4-FFF2-40B4-BE49-F238E27FC236}">
                <a16:creationId xmlns:a16="http://schemas.microsoft.com/office/drawing/2014/main" id="{D3F37375-E039-4937-87D8-F66CFEBB8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F68F00-5994-4C54-8FB3-9357052280A0}"/>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1346919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A0F84-A625-4C7E-80C2-C5FE65CC81A4}"/>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3" name="Footer Placeholder 2">
            <a:extLst>
              <a:ext uri="{FF2B5EF4-FFF2-40B4-BE49-F238E27FC236}">
                <a16:creationId xmlns:a16="http://schemas.microsoft.com/office/drawing/2014/main" id="{3C7E3B19-6B0B-4FD6-9B8C-45FA53D398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E55D15-9356-47A1-A04D-CBE9A27B217D}"/>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124964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White - Top &amp; Bottom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2/14/20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3693995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079D-ADC4-444B-83C3-CD6F79424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B4DB5A-5C1B-4AFA-973B-E1BC48009C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F1865A-4A81-42E6-A2E2-F9DF68E34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C2E200-BBAE-4AD4-AD98-AC24C656CEF9}"/>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6" name="Footer Placeholder 5">
            <a:extLst>
              <a:ext uri="{FF2B5EF4-FFF2-40B4-BE49-F238E27FC236}">
                <a16:creationId xmlns:a16="http://schemas.microsoft.com/office/drawing/2014/main" id="{0F604F65-3700-4595-8556-8AB58B3529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A3B475-947C-4C41-BF9A-52E66556474E}"/>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3309409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ED51-BF5A-4100-B1E4-B610623B48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0891AE-44E3-4782-BEBA-9082F954AB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243212-B3E2-4749-ACAF-97B0C81E9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44E335-B669-40C5-9F85-3A8A050F61F3}"/>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6" name="Footer Placeholder 5">
            <a:extLst>
              <a:ext uri="{FF2B5EF4-FFF2-40B4-BE49-F238E27FC236}">
                <a16:creationId xmlns:a16="http://schemas.microsoft.com/office/drawing/2014/main" id="{843E6DB7-C162-4493-B939-8467954958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80D4C-0D2E-483C-B7A9-E536C429AE81}"/>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1353429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9688-4B7C-4DB6-9BF9-0B2C7ED86C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E9BB7-1203-4BDE-809E-6C691816769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7B22B-5382-44A0-A884-5E463E4EDA13}"/>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5" name="Footer Placeholder 4">
            <a:extLst>
              <a:ext uri="{FF2B5EF4-FFF2-40B4-BE49-F238E27FC236}">
                <a16:creationId xmlns:a16="http://schemas.microsoft.com/office/drawing/2014/main" id="{EA1375E6-43B9-492F-97D8-26917599E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DF0EB-95EE-4F6A-809D-9A447C3663EC}"/>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294515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49066-9495-4ACB-A9BA-0786F50AD7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B03AA-9DB7-4CCC-9655-768A334535C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8C4B4-4002-470E-B7E2-C5CC737D89FC}"/>
              </a:ext>
            </a:extLst>
          </p:cNvPr>
          <p:cNvSpPr>
            <a:spLocks noGrp="1"/>
          </p:cNvSpPr>
          <p:nvPr>
            <p:ph type="dt" sz="half" idx="10"/>
          </p:nvPr>
        </p:nvSpPr>
        <p:spPr/>
        <p:txBody>
          <a:bodyPr/>
          <a:lstStyle/>
          <a:p>
            <a:fld id="{A3FC1266-561C-4F3A-811E-691904E9F7A9}" type="datetimeFigureOut">
              <a:rPr lang="en-US" smtClean="0"/>
              <a:t>2/14/20</a:t>
            </a:fld>
            <a:endParaRPr lang="en-US"/>
          </a:p>
        </p:txBody>
      </p:sp>
      <p:sp>
        <p:nvSpPr>
          <p:cNvPr id="5" name="Footer Placeholder 4">
            <a:extLst>
              <a:ext uri="{FF2B5EF4-FFF2-40B4-BE49-F238E27FC236}">
                <a16:creationId xmlns:a16="http://schemas.microsoft.com/office/drawing/2014/main" id="{DC1327D1-E45D-4389-8728-36D6AF27C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6648A-E67B-40FF-8417-A47D13CC7DAE}"/>
              </a:ext>
            </a:extLst>
          </p:cNvPr>
          <p:cNvSpPr>
            <a:spLocks noGrp="1"/>
          </p:cNvSpPr>
          <p:nvPr>
            <p:ph type="sldNum" sz="quarter" idx="12"/>
          </p:nvPr>
        </p:nvSpPr>
        <p:spPr/>
        <p:txBody>
          <a:bodyPr/>
          <a:lstStyle/>
          <a:p>
            <a:fld id="{FB4756F7-6418-4FCF-A060-3420C5210C52}" type="slidenum">
              <a:rPr lang="en-US" smtClean="0"/>
              <a:t>‹#›</a:t>
            </a:fld>
            <a:endParaRPr lang="en-US"/>
          </a:p>
        </p:txBody>
      </p:sp>
    </p:spTree>
    <p:extLst>
      <p:ext uri="{BB962C8B-B14F-4D97-AF65-F5344CB8AC3E}">
        <p14:creationId xmlns:p14="http://schemas.microsoft.com/office/powerpoint/2010/main" val="3839624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 Divider: Adobe Sig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8F6D80-6381-4B8C-9EE0-6D0377CC22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10" name="Rectangle 9">
            <a:extLst>
              <a:ext uri="{FF2B5EF4-FFF2-40B4-BE49-F238E27FC236}">
                <a16:creationId xmlns:a16="http://schemas.microsoft.com/office/drawing/2014/main" id="{038E4AAC-0363-41C4-8111-B9A3608B052A}"/>
              </a:ext>
            </a:extLst>
          </p:cNvPr>
          <p:cNvSpPr/>
          <p:nvPr userDrawn="1"/>
        </p:nvSpPr>
        <p:spPr>
          <a:xfrm>
            <a:off x="1" y="1303020"/>
            <a:ext cx="12192000" cy="1165860"/>
          </a:xfrm>
          <a:prstGeom prst="rect">
            <a:avLst/>
          </a:prstGeom>
          <a:solidFill>
            <a:srgbClr val="000E2A">
              <a:alpha val="7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ctrTitle"/>
          </p:nvPr>
        </p:nvSpPr>
        <p:spPr>
          <a:xfrm>
            <a:off x="641349" y="1463976"/>
            <a:ext cx="10921064" cy="492443"/>
          </a:xfrm>
        </p:spPr>
        <p:txBody>
          <a:bodyPr wrap="square" lIns="0" tIns="0" rIns="0" bIns="0">
            <a:spAutoFit/>
          </a:bodyPr>
          <a:lstStyle>
            <a:lvl1pPr>
              <a:defRPr>
                <a:solidFill>
                  <a:schemeClr val="bg1"/>
                </a:solidFill>
                <a:latin typeface="Adobe Clean Light" pitchFamily="34" charset="0"/>
              </a:defRPr>
            </a:lvl1pPr>
          </a:lstStyle>
          <a:p>
            <a:r>
              <a:rPr lang="en-US"/>
              <a:t>Click to edit Master title style</a:t>
            </a:r>
          </a:p>
        </p:txBody>
      </p:sp>
      <p:sp>
        <p:nvSpPr>
          <p:cNvPr id="13" name="Subtitle 2"/>
          <p:cNvSpPr>
            <a:spLocks noGrp="1"/>
          </p:cNvSpPr>
          <p:nvPr>
            <p:ph type="subTitle" idx="1"/>
          </p:nvPr>
        </p:nvSpPr>
        <p:spPr>
          <a:xfrm>
            <a:off x="641349" y="1993393"/>
            <a:ext cx="10921064" cy="328295"/>
          </a:xfrm>
        </p:spPr>
        <p:txBody>
          <a:bodyPr wrap="square" lIns="0" tIns="0" rIns="0" bIns="0">
            <a:spAutoFit/>
          </a:bodyPr>
          <a:lstStyle>
            <a:lvl1pPr marL="0" indent="0" algn="l">
              <a:buNone/>
              <a:defRPr sz="2100">
                <a:solidFill>
                  <a:schemeClr val="bg1">
                    <a:lumMod val="75000"/>
                  </a:schemeClr>
                </a:solidFill>
              </a:defRPr>
            </a:lvl1pPr>
            <a:lvl2pPr marL="544145" indent="0" algn="ctr">
              <a:buNone/>
              <a:defRPr>
                <a:solidFill>
                  <a:schemeClr val="tx1">
                    <a:tint val="75000"/>
                  </a:schemeClr>
                </a:solidFill>
              </a:defRPr>
            </a:lvl2pPr>
            <a:lvl3pPr marL="1088291" indent="0" algn="ctr">
              <a:buNone/>
              <a:defRPr>
                <a:solidFill>
                  <a:schemeClr val="tx1">
                    <a:tint val="75000"/>
                  </a:schemeClr>
                </a:solidFill>
              </a:defRPr>
            </a:lvl3pPr>
            <a:lvl4pPr marL="1632436" indent="0" algn="ctr">
              <a:buNone/>
              <a:defRPr>
                <a:solidFill>
                  <a:schemeClr val="tx1">
                    <a:tint val="75000"/>
                  </a:schemeClr>
                </a:solidFill>
              </a:defRPr>
            </a:lvl4pPr>
            <a:lvl5pPr marL="2176581" indent="0" algn="ctr">
              <a:buNone/>
              <a:defRPr>
                <a:solidFill>
                  <a:schemeClr val="tx1">
                    <a:tint val="75000"/>
                  </a:schemeClr>
                </a:solidFill>
              </a:defRPr>
            </a:lvl5pPr>
            <a:lvl6pPr marL="2720726" indent="0" algn="ctr">
              <a:buNone/>
              <a:defRPr>
                <a:solidFill>
                  <a:schemeClr val="tx1">
                    <a:tint val="75000"/>
                  </a:schemeClr>
                </a:solidFill>
              </a:defRPr>
            </a:lvl6pPr>
            <a:lvl7pPr marL="3264872" indent="0" algn="ctr">
              <a:buNone/>
              <a:defRPr>
                <a:solidFill>
                  <a:schemeClr val="tx1">
                    <a:tint val="75000"/>
                  </a:schemeClr>
                </a:solidFill>
              </a:defRPr>
            </a:lvl7pPr>
            <a:lvl8pPr marL="3809017" indent="0" algn="ctr">
              <a:buNone/>
              <a:defRPr>
                <a:solidFill>
                  <a:schemeClr val="tx1">
                    <a:tint val="75000"/>
                  </a:schemeClr>
                </a:solidFill>
              </a:defRPr>
            </a:lvl8pPr>
            <a:lvl9pPr marL="4353162" indent="0" algn="ctr">
              <a:buNone/>
              <a:defRPr>
                <a:solidFill>
                  <a:schemeClr val="tx1">
                    <a:tint val="75000"/>
                  </a:schemeClr>
                </a:solidFill>
              </a:defRPr>
            </a:lvl9pPr>
          </a:lstStyle>
          <a:p>
            <a:r>
              <a:rPr lang="en-US"/>
              <a:t>Click to edit Master subtitle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1349" y="-2359"/>
            <a:ext cx="418018" cy="685750"/>
          </a:xfrm>
          <a:prstGeom prst="rect">
            <a:avLst/>
          </a:prstGeom>
        </p:spPr>
      </p:pic>
    </p:spTree>
    <p:extLst>
      <p:ext uri="{BB962C8B-B14F-4D97-AF65-F5344CB8AC3E}">
        <p14:creationId xmlns:p14="http://schemas.microsoft.com/office/powerpoint/2010/main" val="1323870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Gray end slide">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92000" cy="6858000"/>
          </a:xfrm>
          <a:prstGeom prst="rect">
            <a:avLst/>
          </a:prstGeom>
          <a:solidFill>
            <a:srgbClr val="5D676A"/>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9370" y="2449524"/>
            <a:ext cx="1413256" cy="1945495"/>
          </a:xfrm>
          <a:prstGeom prst="rect">
            <a:avLst/>
          </a:prstGeom>
        </p:spPr>
      </p:pic>
    </p:spTree>
    <p:extLst>
      <p:ext uri="{BB962C8B-B14F-4D97-AF65-F5344CB8AC3E}">
        <p14:creationId xmlns:p14="http://schemas.microsoft.com/office/powerpoint/2010/main" val="3859439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Rectangle 4"/>
          <p:cNvSpPr/>
          <p:nvPr userDrawn="1"/>
        </p:nvSpPr>
        <p:spPr>
          <a:xfrm>
            <a:off x="1" y="1303020"/>
            <a:ext cx="12192000" cy="1165860"/>
          </a:xfrm>
          <a:prstGeom prst="rect">
            <a:avLst/>
          </a:prstGeom>
          <a:solidFill>
            <a:srgbClr val="000E2A">
              <a:alpha val="7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ctrTitle"/>
          </p:nvPr>
        </p:nvSpPr>
        <p:spPr>
          <a:xfrm>
            <a:off x="641350" y="1100800"/>
            <a:ext cx="4546725" cy="1218795"/>
          </a:xfrm>
        </p:spPr>
        <p:txBody>
          <a:bodyPr wrap="square" lIns="0" tIns="0" rIns="0" bIns="0">
            <a:spAutoFit/>
          </a:bodyPr>
          <a:lstStyle>
            <a:lvl1pPr>
              <a:defRPr>
                <a:solidFill>
                  <a:schemeClr val="bg1"/>
                </a:solidFill>
                <a:latin typeface="Adobe Clean Light" pitchFamily="34" charset="0"/>
              </a:defRPr>
            </a:lvl1pPr>
          </a:lstStyle>
          <a:p>
            <a:r>
              <a:rPr lang="en-US"/>
              <a:t>Click to edit Master 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349" y="-2359"/>
            <a:ext cx="418018" cy="685750"/>
          </a:xfrm>
          <a:prstGeom prst="rect">
            <a:avLst/>
          </a:prstGeom>
        </p:spPr>
      </p:pic>
    </p:spTree>
    <p:extLst>
      <p:ext uri="{BB962C8B-B14F-4D97-AF65-F5344CB8AC3E}">
        <p14:creationId xmlns:p14="http://schemas.microsoft.com/office/powerpoint/2010/main" val="1207231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No Title">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5588001" y="6477000"/>
            <a:ext cx="1016000" cy="168274"/>
          </a:xfrm>
          <a:prstGeom prst="rect">
            <a:avLst/>
          </a:prstGeom>
        </p:spPr>
        <p:txBody>
          <a:bodyPr/>
          <a:lstStyle/>
          <a:p>
            <a:pPr algn="ctr"/>
            <a:fld id="{90156F56-D5AE-4C6F-B826-C69D1BC521BB}" type="slidenum">
              <a:rPr lang="en-US" smtClean="0">
                <a:solidFill>
                  <a:prstClr val="white"/>
                </a:solidFill>
              </a:rPr>
              <a:pPr algn="ctr"/>
              <a:t>‹#›</a:t>
            </a:fld>
            <a:endParaRPr lang="en-US">
              <a:solidFill>
                <a:prstClr val="white"/>
              </a:solidFill>
            </a:endParaRPr>
          </a:p>
        </p:txBody>
      </p:sp>
    </p:spTree>
    <p:extLst>
      <p:ext uri="{BB962C8B-B14F-4D97-AF65-F5344CB8AC3E}">
        <p14:creationId xmlns:p14="http://schemas.microsoft.com/office/powerpoint/2010/main" val="3954864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0"/>
            <a:ext cx="12192000" cy="6858000"/>
          </a:xfrm>
          <a:prstGeom prst="rect">
            <a:avLst/>
          </a:prstGeom>
          <a:blipFill>
            <a:blip r:embed="rId2" cstate="print"/>
            <a:stretch>
              <a:fillRect/>
            </a:stretch>
          </a:blipFill>
        </p:spPr>
        <p:txBody>
          <a:bodyPr wrap="square" lIns="0" tIns="0" rIns="0" bIns="0" rtlCol="0"/>
          <a:lstStyle/>
          <a:p>
            <a:endParaRPr sz="1799"/>
          </a:p>
        </p:txBody>
      </p:sp>
      <p:sp>
        <p:nvSpPr>
          <p:cNvPr id="17" name="bk object 17"/>
          <p:cNvSpPr/>
          <p:nvPr/>
        </p:nvSpPr>
        <p:spPr>
          <a:xfrm>
            <a:off x="1" y="6438900"/>
            <a:ext cx="12192000" cy="419100"/>
          </a:xfrm>
          <a:prstGeom prst="rect">
            <a:avLst/>
          </a:prstGeom>
          <a:blipFill>
            <a:blip r:embed="rId3" cstate="print"/>
            <a:stretch>
              <a:fillRect/>
            </a:stretch>
          </a:blipFill>
        </p:spPr>
        <p:txBody>
          <a:bodyPr wrap="square" lIns="0" tIns="0" rIns="0" bIns="0" rtlCol="0"/>
          <a:lstStyle/>
          <a:p>
            <a:endParaRPr sz="1799"/>
          </a:p>
        </p:txBody>
      </p:sp>
      <p:sp>
        <p:nvSpPr>
          <p:cNvPr id="18" name="bk object 18"/>
          <p:cNvSpPr/>
          <p:nvPr/>
        </p:nvSpPr>
        <p:spPr>
          <a:xfrm>
            <a:off x="11696700" y="6527800"/>
            <a:ext cx="190500" cy="254000"/>
          </a:xfrm>
          <a:prstGeom prst="rect">
            <a:avLst/>
          </a:prstGeom>
          <a:blipFill>
            <a:blip r:embed="rId4" cstate="print"/>
            <a:stretch>
              <a:fillRect/>
            </a:stretch>
          </a:blipFill>
        </p:spPr>
        <p:txBody>
          <a:bodyPr wrap="square" lIns="0" tIns="0" rIns="0" bIns="0" rtlCol="0"/>
          <a:lstStyle/>
          <a:p>
            <a:endParaRPr sz="1799"/>
          </a:p>
        </p:txBody>
      </p:sp>
      <p:sp>
        <p:nvSpPr>
          <p:cNvPr id="2" name="Holder 2"/>
          <p:cNvSpPr>
            <a:spLocks noGrp="1"/>
          </p:cNvSpPr>
          <p:nvPr>
            <p:ph type="title"/>
          </p:nvPr>
        </p:nvSpPr>
        <p:spPr/>
        <p:txBody>
          <a:bodyPr lIns="0" tIns="0" rIns="0" bIns="0"/>
          <a:lstStyle>
            <a:lvl1pPr>
              <a:defRPr sz="2399" b="1" i="0">
                <a:solidFill>
                  <a:schemeClr val="bg1"/>
                </a:solidFill>
                <a:latin typeface="Adobe Clean"/>
                <a:cs typeface="Adobe Clean"/>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2/14/20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8121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White - Bottom Graphic">
    <p:spTree>
      <p:nvGrpSpPr>
        <p:cNvPr id="1" name=""/>
        <p:cNvGrpSpPr/>
        <p:nvPr/>
      </p:nvGrpSpPr>
      <p:grpSpPr>
        <a:xfrm>
          <a:off x="0" y="0"/>
          <a:ext cx="0" cy="0"/>
          <a:chOff x="0" y="0"/>
          <a:chExt cx="0" cy="0"/>
        </a:xfrm>
      </p:grpSpPr>
      <p:sp>
        <p:nvSpPr>
          <p:cNvPr id="8" name="Rectangle 7"/>
          <p:cNvSpPr/>
          <p:nvPr userDrawn="1"/>
        </p:nvSpPr>
        <p:spPr>
          <a:xfrm>
            <a:off x="0" y="0"/>
            <a:ext cx="12195178" cy="6442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2/14/20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2567142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White - No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lang="en-US" smtClean="0">
                <a:solidFill>
                  <a:schemeClr val="tx1">
                    <a:lumMod val="75000"/>
                    <a:lumOff val="25000"/>
                  </a:schemeClr>
                </a:solidFill>
              </a:defRPr>
            </a:lvl1pPr>
          </a:lstStyle>
          <a:p>
            <a:fld id="{B3B8D6CA-D4AF-4FDC-9641-A8569C957DEB}" type="datetime1">
              <a:rPr lang="en-US" smtClean="0"/>
              <a:pPr/>
              <a:t>2/14/20</a:t>
            </a:fld>
            <a:endParaRPr lang="en-US"/>
          </a:p>
        </p:txBody>
      </p:sp>
      <p:sp>
        <p:nvSpPr>
          <p:cNvPr id="5" name="Footer Placeholder 4"/>
          <p:cNvSpPr>
            <a:spLocks noGrp="1"/>
          </p:cNvSpPr>
          <p:nvPr>
            <p:ph type="ftr" sz="quarter" idx="11"/>
          </p:nvPr>
        </p:nvSpPr>
        <p:spPr/>
        <p:txBody>
          <a:bodyPr/>
          <a:lstStyle>
            <a:lvl1pPr>
              <a:defRPr lang="en-US">
                <a:solidFill>
                  <a:schemeClr val="tx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lang="en-US" smtClean="0">
                <a:solidFill>
                  <a:schemeClr val="tx1">
                    <a:lumMod val="75000"/>
                    <a:lumOff val="25000"/>
                  </a:schemeClr>
                </a:solidFill>
              </a:defRPr>
            </a:lvl1pPr>
          </a:lstStyle>
          <a:p>
            <a:pPr algn="ctr"/>
            <a:fld id="{90156F56-D5AE-4C6F-B826-C69D1BC521BB}" type="slidenum">
              <a:rPr lang="en-US" smtClean="0"/>
              <a:pPr algn="ctr"/>
              <a:t>‹#›</a:t>
            </a:fld>
            <a:endParaRPr lang="en-US"/>
          </a:p>
        </p:txBody>
      </p:sp>
      <p:sp>
        <p:nvSpPr>
          <p:cNvPr id="9"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a:solidFill>
                  <a:schemeClr val="tx1">
                    <a:lumMod val="75000"/>
                    <a:lumOff val="25000"/>
                  </a:schemeClr>
                </a:solidFill>
                <a:latin typeface="Adobe Clean" pitchFamily="-111" charset="0"/>
              </a:rPr>
              <a:t>© 2017 Adobe Systems Incorporated.  All Rights Reserved.  Adobe Confidential.</a:t>
            </a:r>
          </a:p>
        </p:txBody>
      </p:sp>
      <p:pic>
        <p:nvPicPr>
          <p:cNvPr id="10" name="Picture 9"/>
          <p:cNvPicPr>
            <a:picLocks noChangeAspect="1"/>
          </p:cNvPicPr>
          <p:nvPr userDrawn="1"/>
        </p:nvPicPr>
        <p:blipFill>
          <a:blip r:embed="rId2" cstate="screen">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1699744" y="6528876"/>
            <a:ext cx="187457" cy="258055"/>
          </a:xfrm>
          <a:prstGeom prst="rect">
            <a:avLst/>
          </a:prstGeom>
        </p:spPr>
      </p:pic>
    </p:spTree>
    <p:extLst>
      <p:ext uri="{BB962C8B-B14F-4D97-AF65-F5344CB8AC3E}">
        <p14:creationId xmlns:p14="http://schemas.microsoft.com/office/powerpoint/2010/main" val="3403651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ay - Top &amp; Bottom Graphic">
    <p:spTree>
      <p:nvGrpSpPr>
        <p:cNvPr id="1" name=""/>
        <p:cNvGrpSpPr/>
        <p:nvPr/>
      </p:nvGrpSpPr>
      <p:grpSpPr>
        <a:xfrm>
          <a:off x="0" y="0"/>
          <a:ext cx="0" cy="0"/>
          <a:chOff x="0" y="0"/>
          <a:chExt cx="0" cy="0"/>
        </a:xfrm>
      </p:grpSpPr>
      <p:sp>
        <p:nvSpPr>
          <p:cNvPr id="13" name="Rectangle 5"/>
          <p:cNvSpPr>
            <a:spLocks noChangeArrowheads="1"/>
          </p:cNvSpPr>
          <p:nvPr userDrawn="1"/>
        </p:nvSpPr>
        <p:spPr bwMode="auto">
          <a:xfrm>
            <a:off x="1" y="225630"/>
            <a:ext cx="12192000" cy="6216734"/>
          </a:xfrm>
          <a:prstGeom prst="rect">
            <a:avLst/>
          </a:prstGeom>
          <a:solidFill>
            <a:srgbClr val="5D676A"/>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2/14/20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153331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Gray - Bottom Graphic">
    <p:spTree>
      <p:nvGrpSpPr>
        <p:cNvPr id="1" name=""/>
        <p:cNvGrpSpPr/>
        <p:nvPr/>
      </p:nvGrpSpPr>
      <p:grpSpPr>
        <a:xfrm>
          <a:off x="0" y="0"/>
          <a:ext cx="0" cy="0"/>
          <a:chOff x="0" y="0"/>
          <a:chExt cx="0" cy="0"/>
        </a:xfrm>
      </p:grpSpPr>
      <p:sp>
        <p:nvSpPr>
          <p:cNvPr id="12" name="Rectangle 11"/>
          <p:cNvSpPr/>
          <p:nvPr userDrawn="1"/>
        </p:nvSpPr>
        <p:spPr>
          <a:xfrm>
            <a:off x="0" y="0"/>
            <a:ext cx="12195178" cy="6442076"/>
          </a:xfrm>
          <a:prstGeom prst="rect">
            <a:avLst/>
          </a:prstGeom>
          <a:solidFill>
            <a:srgbClr val="5D6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2/14/20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864012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Gray - No Graphic">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1" y="0"/>
            <a:ext cx="12192000" cy="6858000"/>
          </a:xfrm>
          <a:prstGeom prst="rect">
            <a:avLst/>
          </a:prstGeom>
          <a:solidFill>
            <a:srgbClr val="5D676A"/>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2/14/20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99744" y="6528876"/>
            <a:ext cx="187457" cy="258055"/>
          </a:xfrm>
          <a:prstGeom prst="rect">
            <a:avLst/>
          </a:prstGeom>
        </p:spPr>
      </p:pic>
      <p:sp>
        <p:nvSpPr>
          <p:cNvPr id="10"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a:solidFill>
                  <a:srgbClr val="FFFFFF"/>
                </a:solidFill>
                <a:latin typeface="Adobe Clean" pitchFamily="-111" charset="0"/>
              </a:rPr>
              <a:t>© 2017 Adobe Systems Incorporated.  All Rights Reserved.  Adobe Confidential.</a:t>
            </a:r>
          </a:p>
        </p:txBody>
      </p:sp>
    </p:spTree>
    <p:extLst>
      <p:ext uri="{BB962C8B-B14F-4D97-AF65-F5344CB8AC3E}">
        <p14:creationId xmlns:p14="http://schemas.microsoft.com/office/powerpoint/2010/main" val="398918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ck - Top &amp; Bottom Graphic">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1" y="225630"/>
            <a:ext cx="12192000" cy="6216734"/>
          </a:xfrm>
          <a:prstGeom prst="rect">
            <a:avLst/>
          </a:prstGeom>
          <a:solidFill>
            <a:schemeClr val="tx1"/>
          </a:solidFill>
          <a:ln w="12700">
            <a:miter lim="400000"/>
          </a:ln>
        </p:spPr>
        <p:txBody>
          <a:bodyPr lIns="0" tIns="0" rIns="0" bIns="0" anchor="ctr"/>
          <a:lstStyle/>
          <a:p>
            <a:pPr lvl="0" algn="ctr" defTabSz="825500"/>
            <a:endParaRPr lang="en-US" sz="3600">
              <a:solidFill>
                <a:srgbClr val="FFFFFF"/>
              </a:solidFill>
              <a:latin typeface="+mj-lt"/>
              <a:ea typeface="+mj-ea"/>
              <a:cs typeface="+mj-cs"/>
              <a:sym typeface="Helvetica Light"/>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B8D6CA-D4AF-4FDC-9641-A8569C957DEB}" type="datetime1">
              <a:rPr lang="en-US" smtClean="0"/>
              <a:pPr/>
              <a:t>2/14/20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90156F56-D5AE-4C6F-B826-C69D1BC521BB}" type="slidenum">
              <a:rPr lang="en-US" smtClean="0"/>
              <a:pPr algn="ctr"/>
              <a:t>‹#›</a:t>
            </a:fld>
            <a:endParaRPr lang="en-US"/>
          </a:p>
        </p:txBody>
      </p:sp>
    </p:spTree>
    <p:extLst>
      <p:ext uri="{BB962C8B-B14F-4D97-AF65-F5344CB8AC3E}">
        <p14:creationId xmlns:p14="http://schemas.microsoft.com/office/powerpoint/2010/main" val="98844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4" cstate="screen">
            <a:extLst>
              <a:ext uri="{28A0092B-C50C-407E-A947-70E740481C1C}">
                <a14:useLocalDpi xmlns:a14="http://schemas.microsoft.com/office/drawing/2010/main"/>
              </a:ext>
            </a:extLst>
          </a:blip>
          <a:srcRect l="9164" t="9164" r="9164" b="9164"/>
          <a:stretch/>
        </p:blipFill>
        <p:spPr>
          <a:xfrm>
            <a:off x="1" y="0"/>
            <a:ext cx="12192000" cy="6858000"/>
          </a:xfrm>
          <a:prstGeom prst="rect">
            <a:avLst/>
          </a:prstGeom>
        </p:spPr>
      </p:pic>
      <p:sp>
        <p:nvSpPr>
          <p:cNvPr id="12" name="Rectangle 5"/>
          <p:cNvSpPr>
            <a:spLocks noChangeArrowheads="1"/>
          </p:cNvSpPr>
          <p:nvPr userDrawn="1"/>
        </p:nvSpPr>
        <p:spPr bwMode="auto">
          <a:xfrm>
            <a:off x="1" y="225630"/>
            <a:ext cx="12192000" cy="6216734"/>
          </a:xfrm>
          <a:prstGeom prst="rect">
            <a:avLst/>
          </a:prstGeom>
          <a:solidFill>
            <a:schemeClr val="bg1"/>
          </a:solidFill>
          <a:ln w="12700">
            <a:miter lim="400000"/>
          </a:ln>
        </p:spPr>
        <p:txBody>
          <a:bodyPr lIns="0" tIns="0" rIns="0" bIns="0" anchor="ctr"/>
          <a:lstStyle/>
          <a:p>
            <a:pPr lvl="0" algn="ctr" defTabSz="825500"/>
            <a:endParaRPr lang="en-US" sz="3600" b="0" i="0" u="none">
              <a:solidFill>
                <a:srgbClr val="FFFFFF"/>
              </a:solidFill>
              <a:latin typeface="+mj-lt"/>
              <a:ea typeface="+mj-ea"/>
              <a:cs typeface="+mj-cs"/>
              <a:sym typeface="Helvetica Light"/>
            </a:endParaRPr>
          </a:p>
        </p:txBody>
      </p:sp>
      <p:pic>
        <p:nvPicPr>
          <p:cNvPr id="10" name="Picture 9"/>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1699744" y="6528876"/>
            <a:ext cx="187457" cy="258055"/>
          </a:xfrm>
          <a:prstGeom prst="rect">
            <a:avLst/>
          </a:prstGeom>
        </p:spPr>
      </p:pic>
      <p:sp>
        <p:nvSpPr>
          <p:cNvPr id="9" name="Rectangle 21"/>
          <p:cNvSpPr>
            <a:spLocks noChangeArrowheads="1"/>
          </p:cNvSpPr>
          <p:nvPr userDrawn="1"/>
        </p:nvSpPr>
        <p:spPr bwMode="auto">
          <a:xfrm>
            <a:off x="304800" y="6487239"/>
            <a:ext cx="5183029" cy="107722"/>
          </a:xfrm>
          <a:prstGeom prst="rect">
            <a:avLst/>
          </a:prstGeom>
          <a:noFill/>
          <a:ln w="9525">
            <a:noFill/>
            <a:miter lim="800000"/>
            <a:headEnd/>
            <a:tailEnd/>
          </a:ln>
        </p:spPr>
        <p:txBody>
          <a:bodyPr wrap="square" lIns="0" tIns="0" rIns="0" bIns="0" anchor="b">
            <a:spAutoFit/>
          </a:bodyPr>
          <a:lstStyle/>
          <a:p>
            <a:r>
              <a:rPr lang="en-US" sz="700">
                <a:solidFill>
                  <a:srgbClr val="FFFFFF"/>
                </a:solidFill>
                <a:latin typeface="Adobe Clean" pitchFamily="-111" charset="0"/>
              </a:rPr>
              <a:t>© 2019 Adobe Systems Incorporated.  All Rights Reserved.  Adobe Confidential.</a:t>
            </a:r>
          </a:p>
        </p:txBody>
      </p:sp>
      <p:sp>
        <p:nvSpPr>
          <p:cNvPr id="4" name="Date Placeholder 3"/>
          <p:cNvSpPr>
            <a:spLocks noGrp="1"/>
          </p:cNvSpPr>
          <p:nvPr>
            <p:ph type="dt" sz="half" idx="2"/>
          </p:nvPr>
        </p:nvSpPr>
        <p:spPr>
          <a:xfrm>
            <a:off x="5588001" y="6629400"/>
            <a:ext cx="1016000" cy="168274"/>
          </a:xfrm>
          <a:prstGeom prst="rect">
            <a:avLst/>
          </a:prstGeom>
        </p:spPr>
        <p:txBody>
          <a:bodyPr vert="horz" lIns="108829" tIns="54414" rIns="108829" bIns="54414" rtlCol="0" anchor="ctr"/>
          <a:lstStyle>
            <a:lvl1pPr algn="ctr">
              <a:defRPr sz="800">
                <a:solidFill>
                  <a:schemeClr val="bg1"/>
                </a:solidFill>
              </a:defRPr>
            </a:lvl1pPr>
          </a:lstStyle>
          <a:p>
            <a:fld id="{3AB78257-7A7E-4BBC-BB44-767E213B120F}" type="datetime1">
              <a:rPr lang="en-US" smtClean="0"/>
              <a:pPr/>
              <a:t>2/14/20</a:t>
            </a:fld>
            <a:endParaRPr lang="en-US"/>
          </a:p>
        </p:txBody>
      </p:sp>
      <p:sp>
        <p:nvSpPr>
          <p:cNvPr id="5" name="Footer Placeholder 4"/>
          <p:cNvSpPr>
            <a:spLocks noGrp="1"/>
          </p:cNvSpPr>
          <p:nvPr>
            <p:ph type="ftr" sz="quarter" idx="3"/>
          </p:nvPr>
        </p:nvSpPr>
        <p:spPr>
          <a:xfrm>
            <a:off x="281515" y="6629400"/>
            <a:ext cx="5204885" cy="168274"/>
          </a:xfrm>
          <a:prstGeom prst="rect">
            <a:avLst/>
          </a:prstGeom>
        </p:spPr>
        <p:txBody>
          <a:bodyPr vert="horz" lIns="0" tIns="54414" rIns="108829" bIns="54414" rtlCol="0" anchor="ctr"/>
          <a:lstStyle>
            <a:lvl1pPr algn="l">
              <a:defRPr sz="800">
                <a:solidFill>
                  <a:schemeClr val="bg1"/>
                </a:solidFill>
              </a:defRPr>
            </a:lvl1pPr>
          </a:lstStyle>
          <a:p>
            <a:endParaRPr lang="en-US"/>
          </a:p>
        </p:txBody>
      </p:sp>
      <p:sp>
        <p:nvSpPr>
          <p:cNvPr id="6" name="Slide Number Placeholder 5"/>
          <p:cNvSpPr>
            <a:spLocks noGrp="1"/>
          </p:cNvSpPr>
          <p:nvPr>
            <p:ph type="sldNum" sz="quarter" idx="4"/>
          </p:nvPr>
        </p:nvSpPr>
        <p:spPr>
          <a:xfrm>
            <a:off x="5588001" y="6477000"/>
            <a:ext cx="1016000" cy="168274"/>
          </a:xfrm>
          <a:prstGeom prst="rect">
            <a:avLst/>
          </a:prstGeom>
        </p:spPr>
        <p:txBody>
          <a:bodyPr vert="horz" lIns="108829" tIns="54414" rIns="108829" bIns="54414" rtlCol="0" anchor="ctr"/>
          <a:lstStyle>
            <a:lvl1pPr algn="r">
              <a:defRPr sz="800">
                <a:solidFill>
                  <a:schemeClr val="bg1"/>
                </a:solidFill>
              </a:defRPr>
            </a:lvl1pPr>
          </a:lstStyle>
          <a:p>
            <a:pPr algn="ctr"/>
            <a:fld id="{90156F56-D5AE-4C6F-B826-C69D1BC521BB}" type="slidenum">
              <a:rPr lang="en-US" smtClean="0"/>
              <a:pPr algn="ctr"/>
              <a:t>‹#›</a:t>
            </a:fld>
            <a:endParaRPr lang="en-US"/>
          </a:p>
        </p:txBody>
      </p:sp>
      <p:sp>
        <p:nvSpPr>
          <p:cNvPr id="2" name="Title Placeholder 1"/>
          <p:cNvSpPr>
            <a:spLocks noGrp="1"/>
          </p:cNvSpPr>
          <p:nvPr>
            <p:ph type="title"/>
          </p:nvPr>
        </p:nvSpPr>
        <p:spPr>
          <a:xfrm>
            <a:off x="304801" y="287508"/>
            <a:ext cx="11582400" cy="593725"/>
          </a:xfrm>
          <a:prstGeom prst="rect">
            <a:avLst/>
          </a:prstGeom>
        </p:spPr>
        <p:txBody>
          <a:bodyPr vert="horz" lIns="108829" tIns="54414" rIns="108829" bIns="54414" rtlCol="0" anchor="ctr">
            <a:noAutofit/>
          </a:bodyPr>
          <a:lstStyle/>
          <a:p>
            <a:r>
              <a:rPr lang="en-US"/>
              <a:t>Click to edit Master title style</a:t>
            </a:r>
          </a:p>
        </p:txBody>
      </p:sp>
      <p:sp>
        <p:nvSpPr>
          <p:cNvPr id="3" name="Text Placeholder 2"/>
          <p:cNvSpPr>
            <a:spLocks noGrp="1"/>
          </p:cNvSpPr>
          <p:nvPr>
            <p:ph type="body" idx="1"/>
          </p:nvPr>
        </p:nvSpPr>
        <p:spPr>
          <a:xfrm>
            <a:off x="304801" y="1143000"/>
            <a:ext cx="11582400" cy="5029200"/>
          </a:xfrm>
          <a:prstGeom prst="rect">
            <a:avLst/>
          </a:prstGeom>
        </p:spPr>
        <p:txBody>
          <a:bodyPr vert="horz" lIns="108829" tIns="54414" rIns="108829" bIns="54414"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885818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6" r:id="rId18"/>
    <p:sldLayoutId id="2147483687" r:id="rId19"/>
    <p:sldLayoutId id="2147483688" r:id="rId20"/>
    <p:sldLayoutId id="2147483689" r:id="rId21"/>
    <p:sldLayoutId id="2147483690" r:id="rId22"/>
  </p:sldLayoutIdLst>
  <p:hf hdr="0" ftr="0" dt="0"/>
  <p:txStyles>
    <p:titleStyle>
      <a:lvl1pPr algn="l" defTabSz="1088291" rtl="0" eaLnBrk="1" latinLnBrk="0" hangingPunct="1">
        <a:spcBef>
          <a:spcPct val="0"/>
        </a:spcBef>
        <a:buNone/>
        <a:defRPr sz="3200" b="0" i="0" u="none" kern="1200">
          <a:solidFill>
            <a:schemeClr val="tx1">
              <a:lumMod val="75000"/>
              <a:lumOff val="25000"/>
            </a:schemeClr>
          </a:solidFill>
          <a:latin typeface="Adobe Clean Light" pitchFamily="34" charset="0"/>
          <a:ea typeface="+mj-ea"/>
          <a:cs typeface="+mj-cs"/>
        </a:defRPr>
      </a:lvl1pPr>
    </p:titleStyle>
    <p:bodyStyle>
      <a:lvl1pPr marL="274638" indent="-265113" algn="l" defTabSz="1088291" rtl="0" eaLnBrk="1" latinLnBrk="0" hangingPunct="1">
        <a:spcBef>
          <a:spcPts val="714"/>
        </a:spcBef>
        <a:buClr>
          <a:schemeClr val="bg1">
            <a:lumMod val="50000"/>
          </a:schemeClr>
        </a:buClr>
        <a:buSzPct val="70000"/>
        <a:buFont typeface="Wingdings" pitchFamily="2" charset="2"/>
        <a:buChar char="§"/>
        <a:defRPr sz="2400" kern="1200">
          <a:solidFill>
            <a:schemeClr val="tx1"/>
          </a:solidFill>
          <a:latin typeface="Adobe Clean Light" pitchFamily="34" charset="0"/>
          <a:ea typeface="+mn-ea"/>
          <a:cs typeface="+mn-cs"/>
        </a:defRPr>
      </a:lvl1pPr>
      <a:lvl2pPr marL="551703" indent="-275852" algn="l" defTabSz="1088291" rtl="0" eaLnBrk="1" latinLnBrk="0" hangingPunct="1">
        <a:spcBef>
          <a:spcPts val="714"/>
        </a:spcBef>
        <a:buClr>
          <a:schemeClr val="bg1">
            <a:lumMod val="50000"/>
          </a:schemeClr>
        </a:buClr>
        <a:buSzPct val="70000"/>
        <a:buFont typeface="Wingdings" pitchFamily="2" charset="2"/>
        <a:buChar char="§"/>
        <a:defRPr sz="2000" kern="1200">
          <a:solidFill>
            <a:schemeClr val="tx1"/>
          </a:solidFill>
          <a:latin typeface="+mn-lt"/>
          <a:ea typeface="+mn-ea"/>
          <a:cs typeface="+mn-cs"/>
        </a:defRPr>
      </a:lvl2pPr>
      <a:lvl3pPr marL="751979" indent="-200276" algn="l" defTabSz="1088291" rtl="0" eaLnBrk="1" latinLnBrk="0" hangingPunct="1">
        <a:spcBef>
          <a:spcPts val="714"/>
        </a:spcBef>
        <a:buClr>
          <a:schemeClr val="bg1">
            <a:lumMod val="50000"/>
          </a:schemeClr>
        </a:buClr>
        <a:buSzPct val="70000"/>
        <a:buFont typeface="Wingdings" pitchFamily="2" charset="2"/>
        <a:buChar char="§"/>
        <a:defRPr sz="1800" kern="1200">
          <a:solidFill>
            <a:schemeClr val="tx1"/>
          </a:solidFill>
          <a:latin typeface="+mn-lt"/>
          <a:ea typeface="+mn-ea"/>
          <a:cs typeface="+mn-cs"/>
        </a:defRPr>
      </a:lvl3pPr>
      <a:lvl4pPr marL="950366" indent="-198387" algn="l" defTabSz="1088291" rtl="0" eaLnBrk="1" latinLnBrk="0" hangingPunct="1">
        <a:spcBef>
          <a:spcPts val="714"/>
        </a:spcBef>
        <a:buClr>
          <a:schemeClr val="bg1">
            <a:lumMod val="50000"/>
          </a:schemeClr>
        </a:buClr>
        <a:buSzPct val="70000"/>
        <a:buFont typeface="Wingdings" pitchFamily="2" charset="2"/>
        <a:buChar char="§"/>
        <a:defRPr sz="1800" kern="1200">
          <a:solidFill>
            <a:schemeClr val="tx1"/>
          </a:solidFill>
          <a:latin typeface="+mn-lt"/>
          <a:ea typeface="+mn-ea"/>
          <a:cs typeface="+mn-cs"/>
        </a:defRPr>
      </a:lvl4pPr>
      <a:lvl5pPr marL="1088291" indent="-137926" algn="l" defTabSz="1088291" rtl="0" eaLnBrk="1" latinLnBrk="0" hangingPunct="1">
        <a:spcBef>
          <a:spcPts val="714"/>
        </a:spcBef>
        <a:buClr>
          <a:schemeClr val="bg1">
            <a:lumMod val="50000"/>
          </a:schemeClr>
        </a:buClr>
        <a:buSzPct val="70000"/>
        <a:buFont typeface="Wingdings" pitchFamily="2" charset="2"/>
        <a:buChar char="§"/>
        <a:defRPr sz="1400" kern="1200">
          <a:solidFill>
            <a:schemeClr val="tx1"/>
          </a:solidFill>
          <a:latin typeface="+mn-lt"/>
          <a:ea typeface="+mn-ea"/>
          <a:cs typeface="+mn-cs"/>
        </a:defRPr>
      </a:lvl5pPr>
      <a:lvl6pPr marL="299279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44"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89"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35" indent="-272073" algn="l" defTabSz="10882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91" rtl="0" eaLnBrk="1" latinLnBrk="0" hangingPunct="1">
        <a:defRPr sz="2100" kern="1200">
          <a:solidFill>
            <a:schemeClr val="tx1"/>
          </a:solidFill>
          <a:latin typeface="+mn-lt"/>
          <a:ea typeface="+mn-ea"/>
          <a:cs typeface="+mn-cs"/>
        </a:defRPr>
      </a:lvl1pPr>
      <a:lvl2pPr marL="544145" algn="l" defTabSz="1088291" rtl="0" eaLnBrk="1" latinLnBrk="0" hangingPunct="1">
        <a:defRPr sz="2100" kern="1200">
          <a:solidFill>
            <a:schemeClr val="tx1"/>
          </a:solidFill>
          <a:latin typeface="+mn-lt"/>
          <a:ea typeface="+mn-ea"/>
          <a:cs typeface="+mn-cs"/>
        </a:defRPr>
      </a:lvl2pPr>
      <a:lvl3pPr marL="1088291" algn="l" defTabSz="1088291" rtl="0" eaLnBrk="1" latinLnBrk="0" hangingPunct="1">
        <a:defRPr sz="2100" kern="1200">
          <a:solidFill>
            <a:schemeClr val="tx1"/>
          </a:solidFill>
          <a:latin typeface="+mn-lt"/>
          <a:ea typeface="+mn-ea"/>
          <a:cs typeface="+mn-cs"/>
        </a:defRPr>
      </a:lvl3pPr>
      <a:lvl4pPr marL="1632436" algn="l" defTabSz="1088291" rtl="0" eaLnBrk="1" latinLnBrk="0" hangingPunct="1">
        <a:defRPr sz="2100" kern="1200">
          <a:solidFill>
            <a:schemeClr val="tx1"/>
          </a:solidFill>
          <a:latin typeface="+mn-lt"/>
          <a:ea typeface="+mn-ea"/>
          <a:cs typeface="+mn-cs"/>
        </a:defRPr>
      </a:lvl4pPr>
      <a:lvl5pPr marL="2176581" algn="l" defTabSz="1088291" rtl="0" eaLnBrk="1" latinLnBrk="0" hangingPunct="1">
        <a:defRPr sz="2100" kern="1200">
          <a:solidFill>
            <a:schemeClr val="tx1"/>
          </a:solidFill>
          <a:latin typeface="+mn-lt"/>
          <a:ea typeface="+mn-ea"/>
          <a:cs typeface="+mn-cs"/>
        </a:defRPr>
      </a:lvl5pPr>
      <a:lvl6pPr marL="2720726" algn="l" defTabSz="1088291" rtl="0" eaLnBrk="1" latinLnBrk="0" hangingPunct="1">
        <a:defRPr sz="2100" kern="1200">
          <a:solidFill>
            <a:schemeClr val="tx1"/>
          </a:solidFill>
          <a:latin typeface="+mn-lt"/>
          <a:ea typeface="+mn-ea"/>
          <a:cs typeface="+mn-cs"/>
        </a:defRPr>
      </a:lvl6pPr>
      <a:lvl7pPr marL="3264872" algn="l" defTabSz="1088291" rtl="0" eaLnBrk="1" latinLnBrk="0" hangingPunct="1">
        <a:defRPr sz="2100" kern="1200">
          <a:solidFill>
            <a:schemeClr val="tx1"/>
          </a:solidFill>
          <a:latin typeface="+mn-lt"/>
          <a:ea typeface="+mn-ea"/>
          <a:cs typeface="+mn-cs"/>
        </a:defRPr>
      </a:lvl7pPr>
      <a:lvl8pPr marL="3809017" algn="l" defTabSz="1088291" rtl="0" eaLnBrk="1" latinLnBrk="0" hangingPunct="1">
        <a:defRPr sz="2100" kern="1200">
          <a:solidFill>
            <a:schemeClr val="tx1"/>
          </a:solidFill>
          <a:latin typeface="+mn-lt"/>
          <a:ea typeface="+mn-ea"/>
          <a:cs typeface="+mn-cs"/>
        </a:defRPr>
      </a:lvl8pPr>
      <a:lvl9pPr marL="4353162" algn="l" defTabSz="1088291"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2E5AC6-6B78-424F-A4EA-337AE92BA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CA6DB0-3FE7-408F-95B6-C4D4226B09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0A8473-52C2-46E7-A461-18CBBCD6A9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C1266-561C-4F3A-811E-691904E9F7A9}" type="datetimeFigureOut">
              <a:rPr lang="en-US" smtClean="0"/>
              <a:t>2/14/20</a:t>
            </a:fld>
            <a:endParaRPr lang="en-US"/>
          </a:p>
        </p:txBody>
      </p:sp>
      <p:sp>
        <p:nvSpPr>
          <p:cNvPr id="5" name="Footer Placeholder 4">
            <a:extLst>
              <a:ext uri="{FF2B5EF4-FFF2-40B4-BE49-F238E27FC236}">
                <a16:creationId xmlns:a16="http://schemas.microsoft.com/office/drawing/2014/main" id="{2F050C0E-0B51-4CCE-8E49-9B6AB4493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AFB0B-5676-4AC7-9E94-6ABCD264E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4756F7-6418-4FCF-A060-3420C5210C52}" type="slidenum">
              <a:rPr lang="en-US" smtClean="0"/>
              <a:t>‹#›</a:t>
            </a:fld>
            <a:endParaRPr lang="en-US"/>
          </a:p>
        </p:txBody>
      </p:sp>
    </p:spTree>
    <p:extLst>
      <p:ext uri="{BB962C8B-B14F-4D97-AF65-F5344CB8AC3E}">
        <p14:creationId xmlns:p14="http://schemas.microsoft.com/office/powerpoint/2010/main" val="3832546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83" r:id="rId15"/>
    <p:sldLayoutId id="214748368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3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5.emf"/><Relationship Id="rId4" Type="http://schemas.openxmlformats.org/officeDocument/2006/relationships/image" Target="../media/image44.emf"/></Relationships>
</file>

<file path=ppt/slides/_rels/slide1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acrobat.adobe.com/us/en/why-adobe/business-partners.html" TargetMode="External"/><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diagramColors" Target="../diagrams/colors1.xml"/><Relationship Id="rId11" Type="http://schemas.openxmlformats.org/officeDocument/2006/relationships/image" Target="../media/image65.png"/><Relationship Id="rId5" Type="http://schemas.openxmlformats.org/officeDocument/2006/relationships/diagramQuickStyle" Target="../diagrams/quickStyle1.xml"/><Relationship Id="rId10" Type="http://schemas.openxmlformats.org/officeDocument/2006/relationships/image" Target="../media/image64.tiff"/><Relationship Id="rId4" Type="http://schemas.openxmlformats.org/officeDocument/2006/relationships/diagramLayout" Target="../diagrams/layout1.xml"/><Relationship Id="rId9" Type="http://schemas.openxmlformats.org/officeDocument/2006/relationships/image" Target="../media/image63.tiff"/></Relationships>
</file>

<file path=ppt/slides/_rels/slide28.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9" Type="http://schemas.openxmlformats.org/officeDocument/2006/relationships/image" Target="../media/image95.png"/><Relationship Id="rId21" Type="http://schemas.openxmlformats.org/officeDocument/2006/relationships/image" Target="../media/image78.jpeg"/><Relationship Id="rId34" Type="http://schemas.openxmlformats.org/officeDocument/2006/relationships/image" Target="../media/image90.png"/><Relationship Id="rId42" Type="http://schemas.openxmlformats.org/officeDocument/2006/relationships/image" Target="../media/image98.png"/><Relationship Id="rId47" Type="http://schemas.openxmlformats.org/officeDocument/2006/relationships/image" Target="../media/image103.png"/><Relationship Id="rId50" Type="http://schemas.openxmlformats.org/officeDocument/2006/relationships/image" Target="../media/image106.png"/><Relationship Id="rId55" Type="http://schemas.openxmlformats.org/officeDocument/2006/relationships/image" Target="../media/image110.png"/><Relationship Id="rId7" Type="http://schemas.microsoft.com/office/2007/relationships/diagramDrawing" Target="../diagrams/drawing2.xml"/><Relationship Id="rId2" Type="http://schemas.openxmlformats.org/officeDocument/2006/relationships/notesSlide" Target="../notesSlides/notesSlide25.xml"/><Relationship Id="rId16" Type="http://schemas.openxmlformats.org/officeDocument/2006/relationships/image" Target="../media/image73.png"/><Relationship Id="rId29" Type="http://schemas.openxmlformats.org/officeDocument/2006/relationships/image" Target="../media/image86.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hyperlink" Target="http://www.eoriginal.com/strategic-partners.html" TargetMode="External"/><Relationship Id="rId37" Type="http://schemas.openxmlformats.org/officeDocument/2006/relationships/image" Target="../media/image93.png"/><Relationship Id="rId40" Type="http://schemas.openxmlformats.org/officeDocument/2006/relationships/image" Target="../media/image96.png"/><Relationship Id="rId45" Type="http://schemas.openxmlformats.org/officeDocument/2006/relationships/image" Target="../media/image101.jpeg"/><Relationship Id="rId53" Type="http://schemas.openxmlformats.org/officeDocument/2006/relationships/image" Target="../media/image108.jpg"/><Relationship Id="rId5" Type="http://schemas.openxmlformats.org/officeDocument/2006/relationships/diagramQuickStyle" Target="../diagrams/quickStyle2.xml"/><Relationship Id="rId19" Type="http://schemas.openxmlformats.org/officeDocument/2006/relationships/image" Target="../media/image76.png"/><Relationship Id="rId4" Type="http://schemas.openxmlformats.org/officeDocument/2006/relationships/diagramLayout" Target="../diagrams/layout2.xml"/><Relationship Id="rId9" Type="http://schemas.openxmlformats.org/officeDocument/2006/relationships/hyperlink" Target="https://blogs.adobe.com/digitalmarketing/digital-marketing/doc-cloudaem-integration/" TargetMode="External"/><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35" Type="http://schemas.openxmlformats.org/officeDocument/2006/relationships/image" Target="../media/image91.png"/><Relationship Id="rId43" Type="http://schemas.openxmlformats.org/officeDocument/2006/relationships/image" Target="../media/image99.png"/><Relationship Id="rId48" Type="http://schemas.openxmlformats.org/officeDocument/2006/relationships/image" Target="../media/image104.jpeg"/><Relationship Id="rId56" Type="http://schemas.openxmlformats.org/officeDocument/2006/relationships/image" Target="../media/image111.svg"/><Relationship Id="rId8" Type="http://schemas.openxmlformats.org/officeDocument/2006/relationships/image" Target="../media/image66.jpeg"/><Relationship Id="rId51" Type="http://schemas.openxmlformats.org/officeDocument/2006/relationships/image" Target="../media/image107.png"/><Relationship Id="rId3" Type="http://schemas.openxmlformats.org/officeDocument/2006/relationships/diagramData" Target="../diagrams/data2.xml"/><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89.png"/><Relationship Id="rId38" Type="http://schemas.openxmlformats.org/officeDocument/2006/relationships/image" Target="../media/image94.png"/><Relationship Id="rId46" Type="http://schemas.openxmlformats.org/officeDocument/2006/relationships/image" Target="../media/image102.png"/><Relationship Id="rId20" Type="http://schemas.openxmlformats.org/officeDocument/2006/relationships/image" Target="../media/image77.jpeg"/><Relationship Id="rId41" Type="http://schemas.openxmlformats.org/officeDocument/2006/relationships/image" Target="../media/image97.png"/><Relationship Id="rId54" Type="http://schemas.openxmlformats.org/officeDocument/2006/relationships/image" Target="../media/image109.png"/><Relationship Id="rId1" Type="http://schemas.openxmlformats.org/officeDocument/2006/relationships/slideLayout" Target="../slideLayouts/slideLayout21.xml"/><Relationship Id="rId6" Type="http://schemas.openxmlformats.org/officeDocument/2006/relationships/diagramColors" Target="../diagrams/colors2.xml"/><Relationship Id="rId15" Type="http://schemas.openxmlformats.org/officeDocument/2006/relationships/image" Target="../media/image72.png"/><Relationship Id="rId23" Type="http://schemas.openxmlformats.org/officeDocument/2006/relationships/image" Target="../media/image80.jpeg"/><Relationship Id="rId28" Type="http://schemas.openxmlformats.org/officeDocument/2006/relationships/image" Target="../media/image85.png"/><Relationship Id="rId36" Type="http://schemas.openxmlformats.org/officeDocument/2006/relationships/image" Target="../media/image92.png"/><Relationship Id="rId49" Type="http://schemas.openxmlformats.org/officeDocument/2006/relationships/image" Target="../media/image105.png"/><Relationship Id="rId57" Type="http://schemas.openxmlformats.org/officeDocument/2006/relationships/comments" Target="../comments/comment3.xml"/><Relationship Id="rId10" Type="http://schemas.openxmlformats.org/officeDocument/2006/relationships/image" Target="../media/image67.png"/><Relationship Id="rId31" Type="http://schemas.openxmlformats.org/officeDocument/2006/relationships/image" Target="../media/image88.png"/><Relationship Id="rId44" Type="http://schemas.openxmlformats.org/officeDocument/2006/relationships/image" Target="../media/image100.png"/><Relationship Id="rId52" Type="http://schemas.openxmlformats.org/officeDocument/2006/relationships/hyperlink" Target="https://forms.netsuite.com/app/site/hosting/scriptlet.nl?script=234&amp;deploy=1&amp;compid=NLCORP&amp;h=43afc0604d4ca9cec1b2&amp;custpage_search=adobe%20echosign"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117.tiff"/><Relationship Id="rId13" Type="http://schemas.openxmlformats.org/officeDocument/2006/relationships/image" Target="../media/image122.tiff"/><Relationship Id="rId3" Type="http://schemas.openxmlformats.org/officeDocument/2006/relationships/image" Target="../media/image112.png"/><Relationship Id="rId7" Type="http://schemas.openxmlformats.org/officeDocument/2006/relationships/image" Target="../media/image116.tiff"/><Relationship Id="rId12" Type="http://schemas.openxmlformats.org/officeDocument/2006/relationships/image" Target="../media/image121.tiff"/><Relationship Id="rId2" Type="http://schemas.openxmlformats.org/officeDocument/2006/relationships/notesSlide" Target="../notesSlides/notesSlide26.xml"/><Relationship Id="rId16" Type="http://schemas.microsoft.com/office/2007/relationships/hdphoto" Target="../media/hdphoto2.wdp"/><Relationship Id="rId1" Type="http://schemas.openxmlformats.org/officeDocument/2006/relationships/slideLayout" Target="../slideLayouts/slideLayout22.xml"/><Relationship Id="rId6" Type="http://schemas.openxmlformats.org/officeDocument/2006/relationships/image" Target="../media/image115.png"/><Relationship Id="rId11" Type="http://schemas.openxmlformats.org/officeDocument/2006/relationships/image" Target="../media/image120.tiff"/><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tiff"/><Relationship Id="rId4" Type="http://schemas.openxmlformats.org/officeDocument/2006/relationships/image" Target="../media/image113.jpeg"/><Relationship Id="rId9" Type="http://schemas.openxmlformats.org/officeDocument/2006/relationships/image" Target="../media/image118.tiff"/><Relationship Id="rId14" Type="http://schemas.openxmlformats.org/officeDocument/2006/relationships/image" Target="../media/image123.tif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33.jpeg"/></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34.jpe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35.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36.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37.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138.jpeg"/></Relationships>
</file>

<file path=ppt/slides/_rels/slide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140.jpe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jpe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s>
</file>

<file path=ppt/slides/_rels/slide4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58.png"/></Relationships>
</file>

<file path=ppt/slides/_rels/slide5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61.emf"/><Relationship Id="rId5" Type="http://schemas.openxmlformats.org/officeDocument/2006/relationships/image" Target="../media/image160.png"/><Relationship Id="rId4" Type="http://schemas.openxmlformats.org/officeDocument/2006/relationships/image" Target="../media/image156.png"/></Relationships>
</file>

<file path=ppt/slides/_rels/slide5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0.gif"/><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41349" y="1482443"/>
            <a:ext cx="10921064" cy="455509"/>
          </a:xfrm>
        </p:spPr>
        <p:txBody>
          <a:bodyPr/>
          <a:lstStyle/>
          <a:p>
            <a:r>
              <a:rPr lang="en-US" sz="3200" dirty="0" err="1"/>
              <a:t>Entrenamiento</a:t>
            </a:r>
            <a:r>
              <a:rPr lang="en-US" sz="3200" dirty="0"/>
              <a:t> del </a:t>
            </a:r>
            <a:r>
              <a:rPr lang="en-US" sz="3200" dirty="0" err="1"/>
              <a:t>Producto</a:t>
            </a:r>
            <a:r>
              <a:rPr lang="en-US" sz="3200" dirty="0"/>
              <a:t> Adobe Sign</a:t>
            </a:r>
          </a:p>
        </p:txBody>
      </p:sp>
      <p:sp>
        <p:nvSpPr>
          <p:cNvPr id="2" name="Subtitle 1">
            <a:extLst>
              <a:ext uri="{FF2B5EF4-FFF2-40B4-BE49-F238E27FC236}">
                <a16:creationId xmlns:a16="http://schemas.microsoft.com/office/drawing/2014/main" id="{4F5F517C-A323-CF48-AD06-A999E679BA31}"/>
              </a:ext>
            </a:extLst>
          </p:cNvPr>
          <p:cNvSpPr>
            <a:spLocks noGrp="1"/>
          </p:cNvSpPr>
          <p:nvPr>
            <p:ph type="subTitle" idx="1"/>
          </p:nvPr>
        </p:nvSpPr>
        <p:spPr>
          <a:xfrm>
            <a:off x="641349" y="1993393"/>
            <a:ext cx="10921064" cy="298928"/>
          </a:xfrm>
        </p:spPr>
        <p:txBody>
          <a:bodyPr/>
          <a:lstStyle/>
          <a:p>
            <a:r>
              <a:rPr lang="en-US" dirty="0" err="1">
                <a:latin typeface="Adobe Clean Light" panose="020B0303020404020204" pitchFamily="34" charset="0"/>
              </a:rPr>
              <a:t>Introducción</a:t>
            </a:r>
            <a:endParaRPr lang="en-US" dirty="0">
              <a:latin typeface="Adobe Clean Light" panose="020B0303020404020204" pitchFamily="34" charset="0"/>
            </a:endParaRPr>
          </a:p>
        </p:txBody>
      </p:sp>
    </p:spTree>
    <p:extLst>
      <p:ext uri="{BB962C8B-B14F-4D97-AF65-F5344CB8AC3E}">
        <p14:creationId xmlns:p14="http://schemas.microsoft.com/office/powerpoint/2010/main" val="755212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4483631-A05C-AD42-B002-783EC1A1E1F4}"/>
              </a:ext>
            </a:extLst>
          </p:cNvPr>
          <p:cNvSpPr txBox="1">
            <a:spLocks/>
          </p:cNvSpPr>
          <p:nvPr/>
        </p:nvSpPr>
        <p:spPr>
          <a:xfrm>
            <a:off x="609600" y="4699732"/>
            <a:ext cx="11582400" cy="593725"/>
          </a:xfrm>
          <a:prstGeom prst="rect">
            <a:avLst/>
          </a:prstGeom>
        </p:spPr>
        <p:txBody>
          <a:bodyPr vert="horz" lIns="108829" tIns="54414" rIns="108829" bIns="54414" rtlCol="0" anchor="ctr">
            <a:noAutofit/>
          </a:bodyPr>
          <a:lstStyle>
            <a:lvl1pPr algn="l" defTabSz="1088291" rtl="0" eaLnBrk="1" latinLnBrk="0" hangingPunct="1">
              <a:spcBef>
                <a:spcPct val="0"/>
              </a:spcBef>
              <a:buNone/>
              <a:defRPr sz="3200" b="0" i="0" u="none" kern="1200">
                <a:solidFill>
                  <a:schemeClr val="bg1"/>
                </a:solidFill>
                <a:latin typeface="Adobe Clean Light" pitchFamily="34" charset="0"/>
                <a:ea typeface="+mj-ea"/>
                <a:cs typeface="+mj-cs"/>
              </a:defRPr>
            </a:lvl1pPr>
          </a:lstStyle>
          <a:p>
            <a:pPr lvl="0" algn="ctr">
              <a:defRPr/>
            </a:pPr>
            <a:r>
              <a:rPr lang="es-ES" dirty="0">
                <a:solidFill>
                  <a:schemeClr val="tx1"/>
                </a:solidFill>
                <a:latin typeface="Adobe Clean Light"/>
                <a:cs typeface="Adobe Clean Light"/>
              </a:rPr>
              <a:t>Servicio basado en la nube para permitir </a:t>
            </a:r>
            <a:r>
              <a:rPr kumimoji="0" lang="en-US" b="0" i="0" u="none" strike="noStrike" kern="1200" cap="none" spc="0" normalizeH="0" baseline="0" noProof="0" dirty="0">
                <a:ln>
                  <a:noFill/>
                </a:ln>
                <a:solidFill>
                  <a:schemeClr val="tx1"/>
                </a:solidFill>
                <a:effectLst/>
                <a:uLnTx/>
                <a:uFillTx/>
                <a:latin typeface="Adobe Clean Light"/>
                <a:ea typeface="+mj-ea"/>
                <a:cs typeface="Adobe Clean Light"/>
              </a:rPr>
              <a:t>e-signatures </a:t>
            </a:r>
            <a:r>
              <a:rPr kumimoji="0" lang="en-US" b="0" i="0" u="none" strike="noStrike" kern="1200" cap="none" spc="0" normalizeH="0" baseline="0" noProof="0" dirty="0" err="1">
                <a:ln>
                  <a:noFill/>
                </a:ln>
                <a:solidFill>
                  <a:schemeClr val="tx1"/>
                </a:solidFill>
                <a:effectLst/>
                <a:uLnTx/>
                <a:uFillTx/>
                <a:latin typeface="Adobe Clean Light"/>
                <a:ea typeface="+mj-ea"/>
                <a:cs typeface="Adobe Clean Light"/>
              </a:rPr>
              <a:t>legales</a:t>
            </a:r>
            <a:r>
              <a:rPr kumimoji="0" lang="en-US" b="0" i="0" u="none" strike="noStrike" kern="1200" cap="none" spc="0" normalizeH="0" baseline="0" noProof="0" dirty="0">
                <a:ln>
                  <a:noFill/>
                </a:ln>
                <a:solidFill>
                  <a:schemeClr val="tx1"/>
                </a:solidFill>
                <a:effectLst/>
                <a:uLnTx/>
                <a:uFillTx/>
                <a:latin typeface="Adobe Clean Light"/>
                <a:ea typeface="+mj-ea"/>
                <a:cs typeface="Adobe Clean Light"/>
              </a:rPr>
              <a:t>, </a:t>
            </a:r>
            <a:br>
              <a:rPr kumimoji="0" lang="en-US" b="0" i="0" u="none" strike="noStrike" kern="1200" cap="none" spc="0" normalizeH="0" baseline="0" noProof="0" dirty="0">
                <a:ln>
                  <a:noFill/>
                </a:ln>
                <a:solidFill>
                  <a:schemeClr val="tx1"/>
                </a:solidFill>
                <a:effectLst/>
                <a:uLnTx/>
                <a:uFillTx/>
                <a:latin typeface="Adobe Clean Light"/>
                <a:ea typeface="+mj-ea"/>
                <a:cs typeface="Adobe Clean Light"/>
              </a:rPr>
            </a:br>
            <a:r>
              <a:rPr kumimoji="0" lang="en-US" b="0" i="0" u="none" strike="noStrike" kern="1200" cap="none" spc="0" normalizeH="0" baseline="0" noProof="0" dirty="0">
                <a:ln>
                  <a:noFill/>
                </a:ln>
                <a:solidFill>
                  <a:schemeClr val="tx1"/>
                </a:solidFill>
                <a:effectLst/>
                <a:uLnTx/>
                <a:uFillTx/>
                <a:latin typeface="Adobe Clean Light"/>
                <a:ea typeface="+mj-ea"/>
                <a:cs typeface="Adobe Clean Light"/>
              </a:rPr>
              <a:t>parte de Document Cloud</a:t>
            </a:r>
            <a:endParaRPr kumimoji="0" lang="en-US" b="0" i="0" u="none" strike="noStrike" kern="1200" cap="none" spc="0" normalizeH="0" baseline="0" noProof="0" dirty="0">
              <a:ln>
                <a:noFill/>
              </a:ln>
              <a:solidFill>
                <a:schemeClr val="tx1"/>
              </a:solidFill>
              <a:effectLst/>
              <a:uLnTx/>
              <a:uFillTx/>
              <a:ea typeface="+mj-ea"/>
            </a:endParaRPr>
          </a:p>
        </p:txBody>
      </p:sp>
      <p:pic>
        <p:nvPicPr>
          <p:cNvPr id="6" name="Picture 5">
            <a:extLst>
              <a:ext uri="{FF2B5EF4-FFF2-40B4-BE49-F238E27FC236}">
                <a16:creationId xmlns:a16="http://schemas.microsoft.com/office/drawing/2014/main" id="{F10FD177-932C-B548-B261-1D4F6A4F01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799" y="378653"/>
            <a:ext cx="2918183" cy="1047343"/>
          </a:xfrm>
          <a:prstGeom prst="rect">
            <a:avLst/>
          </a:prstGeom>
        </p:spPr>
      </p:pic>
      <p:sp>
        <p:nvSpPr>
          <p:cNvPr id="4" name="TextBox 3">
            <a:extLst>
              <a:ext uri="{FF2B5EF4-FFF2-40B4-BE49-F238E27FC236}">
                <a16:creationId xmlns:a16="http://schemas.microsoft.com/office/drawing/2014/main" id="{86316F0E-1D7C-5349-871D-D03FBC5382D7}"/>
              </a:ext>
            </a:extLst>
          </p:cNvPr>
          <p:cNvSpPr txBox="1"/>
          <p:nvPr/>
        </p:nvSpPr>
        <p:spPr>
          <a:xfrm>
            <a:off x="1362974" y="1564543"/>
            <a:ext cx="9989388" cy="3108543"/>
          </a:xfrm>
          <a:prstGeom prst="rect">
            <a:avLst/>
          </a:prstGeom>
          <a:noFill/>
        </p:spPr>
        <p:txBody>
          <a:bodyPr wrap="square" rtlCol="0">
            <a:spAutoFit/>
          </a:bodyPr>
          <a:lstStyle/>
          <a:p>
            <a:pPr algn="just"/>
            <a:r>
              <a:rPr lang="es-ES" sz="2800" dirty="0"/>
              <a:t>Acelerar los procesos de negocio, de principio a fin, con firmas electrónicas legales de </a:t>
            </a:r>
            <a:r>
              <a:rPr lang="en-US" sz="2800" dirty="0"/>
              <a:t>Adobe Sign. Parte de Adobe Document Cloud, </a:t>
            </a:r>
            <a:r>
              <a:rPr lang="es-ES" sz="2800" dirty="0"/>
              <a:t>es la forma más fácil de automatizar los flujos de trabajo de los documentos digitales, incluyendo formularios, aprobaciones y entrega de documentos certificados. Utilízalo en la web, en el teléfono o dentro de sus aplicaciones favoritas</a:t>
            </a:r>
            <a:r>
              <a:rPr lang="en-US" sz="2800" dirty="0"/>
              <a:t>. </a:t>
            </a:r>
            <a:endParaRPr lang="en-US" sz="2800" dirty="0">
              <a:latin typeface="Adobe Clean Light" panose="020B0303020404020204" pitchFamily="34" charset="0"/>
            </a:endParaRPr>
          </a:p>
        </p:txBody>
      </p:sp>
    </p:spTree>
    <p:extLst>
      <p:ext uri="{BB962C8B-B14F-4D97-AF65-F5344CB8AC3E}">
        <p14:creationId xmlns:p14="http://schemas.microsoft.com/office/powerpoint/2010/main" val="26317457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88" y="893"/>
            <a:ext cx="12188825" cy="6941118"/>
          </a:xfrm>
          <a:prstGeom prst="rect">
            <a:avLst/>
          </a:prstGeom>
        </p:spPr>
        <p:txBody>
          <a:bodyPr vert="horz" wrap="square" lIns="0" tIns="0" rIns="0" bIns="0" rtlCol="0">
            <a:spAutoFit/>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marL="304074">
              <a:spcBef>
                <a:spcPts val="490"/>
              </a:spcBef>
            </a:pPr>
            <a:r>
              <a:rPr sz="700">
                <a:solidFill>
                  <a:srgbClr val="FFFFFF"/>
                </a:solidFill>
                <a:latin typeface="Adobe Clean"/>
                <a:cs typeface="Adobe Clean"/>
              </a:rPr>
              <a:t>© </a:t>
            </a:r>
            <a:r>
              <a:rPr sz="700" spc="-10">
                <a:solidFill>
                  <a:srgbClr val="FFFFFF"/>
                </a:solidFill>
                <a:latin typeface="Adobe Clean"/>
                <a:cs typeface="Adobe Clean"/>
              </a:rPr>
              <a:t>2016 </a:t>
            </a:r>
            <a:r>
              <a:rPr sz="700" spc="15">
                <a:solidFill>
                  <a:srgbClr val="FFFFFF"/>
                </a:solidFill>
                <a:latin typeface="Adobe Clean"/>
                <a:cs typeface="Adobe Clean"/>
              </a:rPr>
              <a:t>Adobe </a:t>
            </a:r>
            <a:r>
              <a:rPr sz="700" spc="-10">
                <a:solidFill>
                  <a:srgbClr val="FFFFFF"/>
                </a:solidFill>
                <a:latin typeface="Adobe Clean"/>
                <a:cs typeface="Adobe Clean"/>
              </a:rPr>
              <a:t>Systems </a:t>
            </a:r>
            <a:r>
              <a:rPr sz="700">
                <a:solidFill>
                  <a:srgbClr val="FFFFFF"/>
                </a:solidFill>
                <a:latin typeface="Adobe Clean"/>
                <a:cs typeface="Adobe Clean"/>
              </a:rPr>
              <a:t>Incorporated.  </a:t>
            </a:r>
            <a:r>
              <a:rPr sz="700" spc="5">
                <a:solidFill>
                  <a:srgbClr val="FFFFFF"/>
                </a:solidFill>
                <a:latin typeface="Adobe Clean"/>
                <a:cs typeface="Adobe Clean"/>
              </a:rPr>
              <a:t>All </a:t>
            </a:r>
            <a:r>
              <a:rPr sz="700" spc="-15">
                <a:solidFill>
                  <a:srgbClr val="FFFFFF"/>
                </a:solidFill>
                <a:latin typeface="Adobe Clean"/>
                <a:cs typeface="Adobe Clean"/>
              </a:rPr>
              <a:t>Rights  Reserved. </a:t>
            </a:r>
            <a:r>
              <a:rPr sz="700" spc="130">
                <a:solidFill>
                  <a:srgbClr val="FFFFFF"/>
                </a:solidFill>
                <a:latin typeface="Adobe Clean"/>
                <a:cs typeface="Adobe Clean"/>
              </a:rPr>
              <a:t> </a:t>
            </a:r>
            <a:r>
              <a:rPr sz="700" spc="-5">
                <a:solidFill>
                  <a:srgbClr val="FFFFFF"/>
                </a:solidFill>
                <a:latin typeface="Adobe Clean"/>
                <a:cs typeface="Adobe Clean"/>
              </a:rPr>
              <a:t>Adobe </a:t>
            </a:r>
            <a:r>
              <a:rPr sz="700" spc="5">
                <a:solidFill>
                  <a:srgbClr val="FFFFFF"/>
                </a:solidFill>
                <a:latin typeface="Adobe Clean"/>
                <a:cs typeface="Adobe Clean"/>
              </a:rPr>
              <a:t> </a:t>
            </a:r>
            <a:r>
              <a:rPr sz="700" spc="-5">
                <a:solidFill>
                  <a:srgbClr val="FFFFFF"/>
                </a:solidFill>
                <a:latin typeface="Adobe Clean"/>
                <a:cs typeface="Adobe Clean"/>
              </a:rPr>
              <a:t>Confidential.</a:t>
            </a:r>
            <a:endParaRPr sz="700">
              <a:latin typeface="Adobe Clean"/>
              <a:cs typeface="Adobe Clean"/>
            </a:endParaRPr>
          </a:p>
        </p:txBody>
      </p:sp>
      <p:sp>
        <p:nvSpPr>
          <p:cNvPr id="3" name="object 3"/>
          <p:cNvSpPr/>
          <p:nvPr/>
        </p:nvSpPr>
        <p:spPr>
          <a:xfrm>
            <a:off x="1588" y="893"/>
            <a:ext cx="12188825" cy="6856214"/>
          </a:xfrm>
          <a:prstGeom prst="rect">
            <a:avLst/>
          </a:prstGeom>
          <a:blipFill>
            <a:blip r:embed="rId2" cstate="print"/>
            <a:stretch>
              <a:fillRect/>
            </a:stretch>
          </a:blipFill>
        </p:spPr>
        <p:txBody>
          <a:bodyPr wrap="square" lIns="0" tIns="0" rIns="0" bIns="0" rtlCol="0"/>
          <a:lstStyle/>
          <a:p>
            <a:endParaRPr sz="1799"/>
          </a:p>
        </p:txBody>
      </p:sp>
      <p:sp>
        <p:nvSpPr>
          <p:cNvPr id="4" name="object 4"/>
          <p:cNvSpPr/>
          <p:nvPr/>
        </p:nvSpPr>
        <p:spPr>
          <a:xfrm>
            <a:off x="1588" y="6450813"/>
            <a:ext cx="12188825" cy="406294"/>
          </a:xfrm>
          <a:custGeom>
            <a:avLst/>
            <a:gdLst/>
            <a:ahLst/>
            <a:cxnLst/>
            <a:rect l="l" t="t" r="r" b="b"/>
            <a:pathLst>
              <a:path w="12192000" h="406400">
                <a:moveTo>
                  <a:pt x="0" y="0"/>
                </a:moveTo>
                <a:lnTo>
                  <a:pt x="12192000" y="0"/>
                </a:lnTo>
                <a:lnTo>
                  <a:pt x="12192000" y="406400"/>
                </a:lnTo>
                <a:lnTo>
                  <a:pt x="0" y="406400"/>
                </a:lnTo>
                <a:lnTo>
                  <a:pt x="0" y="0"/>
                </a:lnTo>
                <a:close/>
              </a:path>
            </a:pathLst>
          </a:custGeom>
          <a:solidFill>
            <a:srgbClr val="000000"/>
          </a:solidFill>
        </p:spPr>
        <p:txBody>
          <a:bodyPr wrap="square" lIns="0" tIns="0" rIns="0" bIns="0" rtlCol="0"/>
          <a:lstStyle/>
          <a:p>
            <a:endParaRPr sz="1799"/>
          </a:p>
        </p:txBody>
      </p:sp>
      <p:sp>
        <p:nvSpPr>
          <p:cNvPr id="5" name="object 5"/>
          <p:cNvSpPr/>
          <p:nvPr/>
        </p:nvSpPr>
        <p:spPr>
          <a:xfrm>
            <a:off x="11695242" y="6526993"/>
            <a:ext cx="190450" cy="253934"/>
          </a:xfrm>
          <a:prstGeom prst="rect">
            <a:avLst/>
          </a:prstGeom>
          <a:blipFill>
            <a:blip r:embed="rId3" cstate="print"/>
            <a:stretch>
              <a:fillRect/>
            </a:stretch>
          </a:blipFill>
        </p:spPr>
        <p:txBody>
          <a:bodyPr wrap="square" lIns="0" tIns="0" rIns="0" bIns="0" rtlCol="0"/>
          <a:lstStyle/>
          <a:p>
            <a:endParaRPr sz="1799"/>
          </a:p>
        </p:txBody>
      </p:sp>
      <p:sp>
        <p:nvSpPr>
          <p:cNvPr id="6" name="object 6"/>
          <p:cNvSpPr txBox="1"/>
          <p:nvPr/>
        </p:nvSpPr>
        <p:spPr>
          <a:xfrm>
            <a:off x="293532" y="6487483"/>
            <a:ext cx="2871357" cy="215444"/>
          </a:xfrm>
          <a:prstGeom prst="rect">
            <a:avLst/>
          </a:prstGeom>
        </p:spPr>
        <p:txBody>
          <a:bodyPr vert="horz" wrap="square" lIns="0" tIns="0" rIns="0" bIns="0" rtlCol="0">
            <a:spAutoFit/>
          </a:bodyPr>
          <a:lstStyle/>
          <a:p>
            <a:pPr marL="12696"/>
            <a:r>
              <a:rPr sz="700">
                <a:solidFill>
                  <a:srgbClr val="FFFFFF"/>
                </a:solidFill>
                <a:latin typeface="Adobe Clean"/>
                <a:cs typeface="Adobe Clean"/>
              </a:rPr>
              <a:t>© </a:t>
            </a:r>
            <a:r>
              <a:rPr sz="700" spc="-10">
                <a:solidFill>
                  <a:srgbClr val="FFFFFF"/>
                </a:solidFill>
                <a:latin typeface="Adobe Clean"/>
                <a:cs typeface="Adobe Clean"/>
              </a:rPr>
              <a:t>2016 </a:t>
            </a:r>
            <a:r>
              <a:rPr sz="700" spc="15">
                <a:solidFill>
                  <a:srgbClr val="FFFFFF"/>
                </a:solidFill>
                <a:latin typeface="Adobe Clean"/>
                <a:cs typeface="Adobe Clean"/>
              </a:rPr>
              <a:t>Adobe </a:t>
            </a:r>
            <a:r>
              <a:rPr sz="700" spc="-10">
                <a:solidFill>
                  <a:srgbClr val="FFFFFF"/>
                </a:solidFill>
                <a:latin typeface="Adobe Clean"/>
                <a:cs typeface="Adobe Clean"/>
              </a:rPr>
              <a:t>Systems </a:t>
            </a:r>
            <a:r>
              <a:rPr sz="700">
                <a:solidFill>
                  <a:srgbClr val="FFFFFF"/>
                </a:solidFill>
                <a:latin typeface="Adobe Clean"/>
                <a:cs typeface="Adobe Clean"/>
              </a:rPr>
              <a:t>Incorporated.  </a:t>
            </a:r>
            <a:r>
              <a:rPr sz="700" spc="5">
                <a:solidFill>
                  <a:srgbClr val="FFFFFF"/>
                </a:solidFill>
                <a:latin typeface="Adobe Clean"/>
                <a:cs typeface="Adobe Clean"/>
              </a:rPr>
              <a:t>All </a:t>
            </a:r>
            <a:r>
              <a:rPr sz="700" spc="-15">
                <a:solidFill>
                  <a:srgbClr val="FFFFFF"/>
                </a:solidFill>
                <a:latin typeface="Adobe Clean"/>
                <a:cs typeface="Adobe Clean"/>
              </a:rPr>
              <a:t>Rights  Reserved. </a:t>
            </a:r>
            <a:r>
              <a:rPr sz="700" spc="130">
                <a:solidFill>
                  <a:srgbClr val="FFFFFF"/>
                </a:solidFill>
                <a:latin typeface="Adobe Clean"/>
                <a:cs typeface="Adobe Clean"/>
              </a:rPr>
              <a:t> </a:t>
            </a:r>
            <a:r>
              <a:rPr sz="700" spc="-5">
                <a:solidFill>
                  <a:srgbClr val="FFFFFF"/>
                </a:solidFill>
                <a:latin typeface="Adobe Clean"/>
                <a:cs typeface="Adobe Clean"/>
              </a:rPr>
              <a:t>Adobe </a:t>
            </a:r>
            <a:r>
              <a:rPr sz="700" spc="5">
                <a:solidFill>
                  <a:srgbClr val="FFFFFF"/>
                </a:solidFill>
                <a:latin typeface="Adobe Clean"/>
                <a:cs typeface="Adobe Clean"/>
              </a:rPr>
              <a:t> </a:t>
            </a:r>
            <a:r>
              <a:rPr sz="700" spc="-5">
                <a:solidFill>
                  <a:srgbClr val="FFFFFF"/>
                </a:solidFill>
                <a:latin typeface="Adobe Clean"/>
                <a:cs typeface="Adobe Clean"/>
              </a:rPr>
              <a:t>Confidential.</a:t>
            </a:r>
            <a:endParaRPr sz="700">
              <a:latin typeface="Adobe Clean"/>
              <a:cs typeface="Adobe Clean"/>
            </a:endParaRPr>
          </a:p>
        </p:txBody>
      </p:sp>
      <p:sp>
        <p:nvSpPr>
          <p:cNvPr id="7" name="object 7"/>
          <p:cNvSpPr txBox="1"/>
          <p:nvPr/>
        </p:nvSpPr>
        <p:spPr>
          <a:xfrm>
            <a:off x="6051594" y="6499378"/>
            <a:ext cx="78719" cy="123079"/>
          </a:xfrm>
          <a:prstGeom prst="rect">
            <a:avLst/>
          </a:prstGeom>
        </p:spPr>
        <p:txBody>
          <a:bodyPr vert="horz" wrap="square" lIns="0" tIns="0" rIns="0" bIns="0" rtlCol="0">
            <a:spAutoFit/>
          </a:bodyPr>
          <a:lstStyle/>
          <a:p>
            <a:pPr marL="12696"/>
            <a:r>
              <a:rPr sz="800">
                <a:solidFill>
                  <a:srgbClr val="FFFFFF"/>
                </a:solidFill>
                <a:latin typeface="Adobe Clean"/>
                <a:cs typeface="Adobe Clean"/>
              </a:rPr>
              <a:t>9</a:t>
            </a:r>
            <a:endParaRPr sz="800">
              <a:latin typeface="Adobe Clean"/>
              <a:cs typeface="Adobe Clean"/>
            </a:endParaRPr>
          </a:p>
        </p:txBody>
      </p:sp>
      <p:sp>
        <p:nvSpPr>
          <p:cNvPr id="8" name="object 8"/>
          <p:cNvSpPr/>
          <p:nvPr/>
        </p:nvSpPr>
        <p:spPr>
          <a:xfrm>
            <a:off x="1588" y="893"/>
            <a:ext cx="12176128" cy="6449920"/>
          </a:xfrm>
          <a:prstGeom prst="rect">
            <a:avLst/>
          </a:prstGeom>
          <a:blipFill>
            <a:blip r:embed="rId4" cstate="print"/>
            <a:stretch>
              <a:fillRect/>
            </a:stretch>
          </a:blipFill>
        </p:spPr>
        <p:txBody>
          <a:bodyPr wrap="square" lIns="0" tIns="0" rIns="0" bIns="0" rtlCol="0"/>
          <a:lstStyle/>
          <a:p>
            <a:endParaRPr sz="1799"/>
          </a:p>
        </p:txBody>
      </p:sp>
      <p:sp>
        <p:nvSpPr>
          <p:cNvPr id="9" name="object 9"/>
          <p:cNvSpPr/>
          <p:nvPr/>
        </p:nvSpPr>
        <p:spPr>
          <a:xfrm>
            <a:off x="90464" y="893"/>
            <a:ext cx="12099948" cy="6449920"/>
          </a:xfrm>
          <a:custGeom>
            <a:avLst/>
            <a:gdLst/>
            <a:ahLst/>
            <a:cxnLst/>
            <a:rect l="l" t="t" r="r" b="b"/>
            <a:pathLst>
              <a:path w="12103100" h="6451600">
                <a:moveTo>
                  <a:pt x="0" y="6451600"/>
                </a:moveTo>
                <a:lnTo>
                  <a:pt x="12103100" y="6451600"/>
                </a:lnTo>
                <a:lnTo>
                  <a:pt x="12103100" y="0"/>
                </a:lnTo>
                <a:lnTo>
                  <a:pt x="0" y="0"/>
                </a:lnTo>
                <a:lnTo>
                  <a:pt x="0" y="6451600"/>
                </a:lnTo>
              </a:path>
            </a:pathLst>
          </a:custGeom>
        </p:spPr>
        <p:txBody>
          <a:bodyPr wrap="square" lIns="0" tIns="0" rIns="0" bIns="0" rtlCol="0"/>
          <a:lstStyle/>
          <a:p>
            <a:endParaRPr sz="1799"/>
          </a:p>
        </p:txBody>
      </p:sp>
      <p:sp>
        <p:nvSpPr>
          <p:cNvPr id="10" name="object 10"/>
          <p:cNvSpPr/>
          <p:nvPr/>
        </p:nvSpPr>
        <p:spPr>
          <a:xfrm>
            <a:off x="90464" y="893"/>
            <a:ext cx="12099948" cy="6449920"/>
          </a:xfrm>
          <a:prstGeom prst="rect">
            <a:avLst/>
          </a:prstGeom>
          <a:blipFill>
            <a:blip r:embed="rId5" cstate="print"/>
            <a:stretch>
              <a:fillRect/>
            </a:stretch>
          </a:blipFill>
        </p:spPr>
        <p:txBody>
          <a:bodyPr wrap="square" lIns="0" tIns="0" rIns="0" bIns="0" rtlCol="0"/>
          <a:lstStyle/>
          <a:p>
            <a:endParaRPr sz="1799"/>
          </a:p>
        </p:txBody>
      </p:sp>
      <p:sp>
        <p:nvSpPr>
          <p:cNvPr id="11" name="object 11"/>
          <p:cNvSpPr txBox="1">
            <a:spLocks noGrp="1"/>
          </p:cNvSpPr>
          <p:nvPr>
            <p:ph type="title"/>
          </p:nvPr>
        </p:nvSpPr>
        <p:spPr>
          <a:xfrm>
            <a:off x="384950" y="122042"/>
            <a:ext cx="10103393" cy="886140"/>
          </a:xfrm>
          <a:prstGeom prst="rect">
            <a:avLst/>
          </a:prstGeom>
        </p:spPr>
        <p:txBody>
          <a:bodyPr vert="horz" wrap="square" lIns="0" tIns="0" rIns="0" bIns="0" rtlCol="0" anchor="ctr">
            <a:spAutoFit/>
          </a:bodyPr>
          <a:lstStyle/>
          <a:p>
            <a:pPr marL="12696"/>
            <a:r>
              <a:rPr sz="3199" b="0" spc="-25" dirty="0">
                <a:latin typeface="AdobeClean-Light"/>
                <a:cs typeface="AdobeClean-Light"/>
              </a:rPr>
              <a:t>Adobe </a:t>
            </a:r>
            <a:r>
              <a:rPr sz="3199" b="0" spc="-15" dirty="0">
                <a:latin typeface="AdobeClean-Light"/>
                <a:cs typeface="AdobeClean-Light"/>
              </a:rPr>
              <a:t>Document </a:t>
            </a:r>
            <a:r>
              <a:rPr sz="3199" b="0" spc="-10" dirty="0">
                <a:latin typeface="AdobeClean-Light"/>
                <a:cs typeface="AdobeClean-Light"/>
              </a:rPr>
              <a:t>Cloud </a:t>
            </a:r>
            <a:r>
              <a:rPr lang="es-MX" sz="3199" b="0" spc="-10" dirty="0">
                <a:latin typeface="AdobeClean-Light"/>
                <a:cs typeface="AdobeClean-Light"/>
              </a:rPr>
              <a:t>A</a:t>
            </a:r>
            <a:r>
              <a:rPr lang="es-ES" sz="3199" b="0" dirty="0" err="1">
                <a:latin typeface="AdobeClean-Light"/>
                <a:cs typeface="AdobeClean-Light"/>
              </a:rPr>
              <a:t>yuda</a:t>
            </a:r>
            <a:r>
              <a:rPr lang="es-ES" sz="3199" b="0" dirty="0">
                <a:latin typeface="AdobeClean-Light"/>
                <a:cs typeface="AdobeClean-Light"/>
              </a:rPr>
              <a:t> a las Organizaciones a Sobrevivir y Prosperar</a:t>
            </a:r>
            <a:endParaRPr sz="3199" dirty="0">
              <a:latin typeface="AdobeClean-Light"/>
              <a:cs typeface="AdobeClean-Light"/>
            </a:endParaRPr>
          </a:p>
        </p:txBody>
      </p:sp>
      <p:sp>
        <p:nvSpPr>
          <p:cNvPr id="12" name="object 12"/>
          <p:cNvSpPr txBox="1"/>
          <p:nvPr/>
        </p:nvSpPr>
        <p:spPr>
          <a:xfrm>
            <a:off x="328474" y="2670285"/>
            <a:ext cx="3744254" cy="2955932"/>
          </a:xfrm>
          <a:prstGeom prst="rect">
            <a:avLst/>
          </a:prstGeom>
        </p:spPr>
        <p:txBody>
          <a:bodyPr vert="horz" wrap="square" lIns="0" tIns="19045" rIns="0" bIns="0" rtlCol="0">
            <a:spAutoFit/>
          </a:bodyPr>
          <a:lstStyle/>
          <a:p>
            <a:pPr marL="12696" marR="5078">
              <a:lnSpc>
                <a:spcPts val="3799"/>
              </a:lnSpc>
              <a:spcBef>
                <a:spcPts val="150"/>
              </a:spcBef>
            </a:pPr>
            <a:r>
              <a:rPr lang="es-ES" sz="3199" spc="-10" dirty="0">
                <a:solidFill>
                  <a:srgbClr val="FFFFFF"/>
                </a:solidFill>
                <a:latin typeface="AdobeClean-Light"/>
                <a:cs typeface="AdobeClean-Light"/>
              </a:rPr>
              <a:t>Ofrecer experiencias digitales destacadas haciendo que los procesos manuales basados en papel sean 100% digitales.</a:t>
            </a:r>
          </a:p>
        </p:txBody>
      </p:sp>
      <p:sp>
        <p:nvSpPr>
          <p:cNvPr id="13" name="object 13"/>
          <p:cNvSpPr/>
          <p:nvPr/>
        </p:nvSpPr>
        <p:spPr>
          <a:xfrm>
            <a:off x="5346898" y="635732"/>
            <a:ext cx="6218206" cy="6227721"/>
          </a:xfrm>
          <a:prstGeom prst="rect">
            <a:avLst/>
          </a:prstGeom>
          <a:blipFill>
            <a:blip r:embed="rId6" cstate="print"/>
            <a:stretch>
              <a:fillRect/>
            </a:stretch>
          </a:blipFill>
        </p:spPr>
        <p:txBody>
          <a:bodyPr wrap="square" lIns="0" tIns="0" rIns="0" bIns="0" rtlCol="0"/>
          <a:lstStyle/>
          <a:p>
            <a:endParaRPr sz="1799"/>
          </a:p>
        </p:txBody>
      </p:sp>
      <p:sp>
        <p:nvSpPr>
          <p:cNvPr id="14" name="object 14"/>
          <p:cNvSpPr txBox="1"/>
          <p:nvPr/>
        </p:nvSpPr>
        <p:spPr>
          <a:xfrm>
            <a:off x="10602864" y="2688371"/>
            <a:ext cx="780212" cy="615297"/>
          </a:xfrm>
          <a:prstGeom prst="rect">
            <a:avLst/>
          </a:prstGeom>
        </p:spPr>
        <p:txBody>
          <a:bodyPr vert="horz" wrap="square" lIns="0" tIns="0" rIns="0" bIns="0" rtlCol="0">
            <a:spAutoFit/>
          </a:bodyPr>
          <a:lstStyle/>
          <a:p>
            <a:pPr marL="12696"/>
            <a:r>
              <a:rPr sz="1999" spc="-15">
                <a:solidFill>
                  <a:srgbClr val="FFFFFF"/>
                </a:solidFill>
                <a:latin typeface="AdobeClean-Light"/>
                <a:cs typeface="AdobeClean-Light"/>
              </a:rPr>
              <a:t>Acrobat</a:t>
            </a:r>
            <a:endParaRPr sz="1999">
              <a:latin typeface="AdobeClean-Light"/>
              <a:cs typeface="AdobeClean-Light"/>
            </a:endParaRPr>
          </a:p>
        </p:txBody>
      </p:sp>
      <p:sp>
        <p:nvSpPr>
          <p:cNvPr id="15" name="object 15"/>
          <p:cNvSpPr txBox="1"/>
          <p:nvPr/>
        </p:nvSpPr>
        <p:spPr>
          <a:xfrm>
            <a:off x="7898216" y="1156388"/>
            <a:ext cx="1233484" cy="307648"/>
          </a:xfrm>
          <a:prstGeom prst="rect">
            <a:avLst/>
          </a:prstGeom>
        </p:spPr>
        <p:txBody>
          <a:bodyPr vert="horz" wrap="square" lIns="0" tIns="0" rIns="0" bIns="0" rtlCol="0">
            <a:spAutoFit/>
          </a:bodyPr>
          <a:lstStyle/>
          <a:p>
            <a:pPr marL="12696"/>
            <a:r>
              <a:rPr lang="es-MX" sz="1999" spc="-10" dirty="0">
                <a:solidFill>
                  <a:srgbClr val="FFFFFF"/>
                </a:solidFill>
                <a:latin typeface="AdobeClean-Light"/>
                <a:cs typeface="AdobeClean-Light"/>
              </a:rPr>
              <a:t>App </a:t>
            </a:r>
            <a:r>
              <a:rPr sz="1999" spc="-10" dirty="0">
                <a:solidFill>
                  <a:srgbClr val="FFFFFF"/>
                </a:solidFill>
                <a:latin typeface="AdobeClean-Light"/>
                <a:cs typeface="AdobeClean-Light"/>
              </a:rPr>
              <a:t>M</a:t>
            </a:r>
            <a:r>
              <a:rPr lang="es-MX" sz="1999" spc="-10" dirty="0" err="1">
                <a:solidFill>
                  <a:srgbClr val="FFFFFF"/>
                </a:solidFill>
                <a:latin typeface="AdobeClean-Light"/>
                <a:cs typeface="AdobeClean-Light"/>
              </a:rPr>
              <a:t>óvil</a:t>
            </a:r>
            <a:endParaRPr sz="1999" dirty="0">
              <a:latin typeface="AdobeClean-Light"/>
              <a:cs typeface="AdobeClean-Light"/>
            </a:endParaRPr>
          </a:p>
        </p:txBody>
      </p:sp>
      <p:sp>
        <p:nvSpPr>
          <p:cNvPr id="16" name="object 16"/>
          <p:cNvSpPr txBox="1"/>
          <p:nvPr/>
        </p:nvSpPr>
        <p:spPr>
          <a:xfrm>
            <a:off x="5916769" y="2752616"/>
            <a:ext cx="433592" cy="615297"/>
          </a:xfrm>
          <a:prstGeom prst="rect">
            <a:avLst/>
          </a:prstGeom>
        </p:spPr>
        <p:txBody>
          <a:bodyPr vert="horz" wrap="square" lIns="0" tIns="0" rIns="0" bIns="0" rtlCol="0">
            <a:spAutoFit/>
          </a:bodyPr>
          <a:lstStyle/>
          <a:p>
            <a:pPr marL="12696"/>
            <a:r>
              <a:rPr sz="1999" spc="-35">
                <a:solidFill>
                  <a:srgbClr val="FFFFFF"/>
                </a:solidFill>
                <a:latin typeface="AdobeClean-Light"/>
                <a:cs typeface="AdobeClean-Light"/>
              </a:rPr>
              <a:t>AP</a:t>
            </a:r>
            <a:r>
              <a:rPr sz="1999" spc="-40">
                <a:solidFill>
                  <a:srgbClr val="FFFFFF"/>
                </a:solidFill>
                <a:latin typeface="AdobeClean-Light"/>
                <a:cs typeface="AdobeClean-Light"/>
              </a:rPr>
              <a:t>I</a:t>
            </a:r>
            <a:r>
              <a:rPr sz="1999">
                <a:solidFill>
                  <a:srgbClr val="FFFFFF"/>
                </a:solidFill>
                <a:latin typeface="AdobeClean-Light"/>
                <a:cs typeface="AdobeClean-Light"/>
              </a:rPr>
              <a:t>s</a:t>
            </a:r>
            <a:endParaRPr sz="1999">
              <a:latin typeface="AdobeClean-Light"/>
              <a:cs typeface="AdobeClean-Light"/>
            </a:endParaRPr>
          </a:p>
        </p:txBody>
      </p:sp>
      <p:sp>
        <p:nvSpPr>
          <p:cNvPr id="17" name="object 17"/>
          <p:cNvSpPr txBox="1"/>
          <p:nvPr/>
        </p:nvSpPr>
        <p:spPr>
          <a:xfrm>
            <a:off x="5927767" y="4465146"/>
            <a:ext cx="816827" cy="615297"/>
          </a:xfrm>
          <a:prstGeom prst="rect">
            <a:avLst/>
          </a:prstGeom>
        </p:spPr>
        <p:txBody>
          <a:bodyPr vert="horz" wrap="square" lIns="0" tIns="0" rIns="0" bIns="0" rtlCol="0">
            <a:spAutoFit/>
          </a:bodyPr>
          <a:lstStyle/>
          <a:p>
            <a:pPr marL="12696"/>
            <a:r>
              <a:rPr sz="1999" spc="-35" dirty="0">
                <a:solidFill>
                  <a:srgbClr val="FFFFFF"/>
                </a:solidFill>
                <a:latin typeface="AdobeClean-Light"/>
                <a:cs typeface="AdobeClean-Light"/>
              </a:rPr>
              <a:t>A</a:t>
            </a:r>
            <a:r>
              <a:rPr sz="1999" spc="-15" dirty="0">
                <a:solidFill>
                  <a:srgbClr val="FFFFFF"/>
                </a:solidFill>
                <a:latin typeface="AdobeClean-Light"/>
                <a:cs typeface="AdobeClean-Light"/>
              </a:rPr>
              <a:t>d</a:t>
            </a:r>
            <a:r>
              <a:rPr sz="1999" spc="-25" dirty="0">
                <a:solidFill>
                  <a:srgbClr val="FFFFFF"/>
                </a:solidFill>
                <a:latin typeface="AdobeClean-Light"/>
                <a:cs typeface="AdobeClean-Light"/>
              </a:rPr>
              <a:t>o</a:t>
            </a:r>
            <a:r>
              <a:rPr sz="1999" spc="-15" dirty="0">
                <a:solidFill>
                  <a:srgbClr val="FFFFFF"/>
                </a:solidFill>
                <a:latin typeface="AdobeClean-Light"/>
                <a:cs typeface="AdobeClean-Light"/>
              </a:rPr>
              <a:t>b</a:t>
            </a:r>
            <a:r>
              <a:rPr sz="1999" dirty="0">
                <a:solidFill>
                  <a:srgbClr val="FFFFFF"/>
                </a:solidFill>
                <a:latin typeface="AdobeClean-Light"/>
                <a:cs typeface="AdobeClean-Light"/>
              </a:rPr>
              <a:t>e</a:t>
            </a:r>
            <a:endParaRPr sz="1999" dirty="0">
              <a:latin typeface="AdobeClean-Light"/>
              <a:cs typeface="AdobeClean-Light"/>
            </a:endParaRPr>
          </a:p>
          <a:p>
            <a:pPr marL="241228"/>
            <a:r>
              <a:rPr sz="1999" spc="-25" dirty="0">
                <a:solidFill>
                  <a:srgbClr val="FFFFFF"/>
                </a:solidFill>
                <a:latin typeface="AdobeClean-Light"/>
                <a:cs typeface="AdobeClean-Light"/>
              </a:rPr>
              <a:t>S</a:t>
            </a:r>
            <a:r>
              <a:rPr sz="1999" spc="-10" dirty="0">
                <a:solidFill>
                  <a:srgbClr val="FFFFFF"/>
                </a:solidFill>
                <a:latin typeface="AdobeClean-Light"/>
                <a:cs typeface="AdobeClean-Light"/>
              </a:rPr>
              <a:t>i</a:t>
            </a:r>
            <a:r>
              <a:rPr sz="1999" spc="-40" dirty="0">
                <a:solidFill>
                  <a:srgbClr val="FFFFFF"/>
                </a:solidFill>
                <a:latin typeface="AdobeClean-Light"/>
                <a:cs typeface="AdobeClean-Light"/>
              </a:rPr>
              <a:t>g</a:t>
            </a:r>
            <a:r>
              <a:rPr sz="1999" dirty="0">
                <a:solidFill>
                  <a:srgbClr val="FFFFFF"/>
                </a:solidFill>
                <a:latin typeface="AdobeClean-Light"/>
                <a:cs typeface="AdobeClean-Light"/>
              </a:rPr>
              <a:t>n</a:t>
            </a:r>
            <a:endParaRPr sz="1999" dirty="0">
              <a:latin typeface="AdobeClean-Light"/>
              <a:cs typeface="AdobeClean-Light"/>
            </a:endParaRPr>
          </a:p>
        </p:txBody>
      </p:sp>
      <p:sp>
        <p:nvSpPr>
          <p:cNvPr id="18" name="object 18"/>
          <p:cNvSpPr txBox="1"/>
          <p:nvPr/>
        </p:nvSpPr>
        <p:spPr>
          <a:xfrm>
            <a:off x="10263102" y="4608111"/>
            <a:ext cx="1235339" cy="922945"/>
          </a:xfrm>
          <a:prstGeom prst="rect">
            <a:avLst/>
          </a:prstGeom>
        </p:spPr>
        <p:txBody>
          <a:bodyPr vert="horz" wrap="square" lIns="0" tIns="0" rIns="0" bIns="0" rtlCol="0">
            <a:spAutoFit/>
          </a:bodyPr>
          <a:lstStyle/>
          <a:p>
            <a:pPr marL="12696"/>
            <a:r>
              <a:rPr lang="es-MX" sz="1999" spc="-5" dirty="0">
                <a:solidFill>
                  <a:srgbClr val="FFFFFF"/>
                </a:solidFill>
                <a:latin typeface="AdobeClean-Light"/>
                <a:cs typeface="AdobeClean-Light"/>
              </a:rPr>
              <a:t>Servicios </a:t>
            </a:r>
            <a:r>
              <a:rPr sz="1999" spc="-5" dirty="0">
                <a:solidFill>
                  <a:srgbClr val="FFFFFF"/>
                </a:solidFill>
                <a:latin typeface="AdobeClean-Light"/>
                <a:cs typeface="AdobeClean-Light"/>
              </a:rPr>
              <a:t>PDF</a:t>
            </a:r>
            <a:endParaRPr sz="1999" dirty="0">
              <a:latin typeface="AdobeClean-Light"/>
              <a:cs typeface="AdobeClean-Light"/>
            </a:endParaRPr>
          </a:p>
          <a:p>
            <a:pPr marL="12696"/>
            <a:endParaRPr sz="1999" dirty="0">
              <a:latin typeface="AdobeClean-Light"/>
              <a:cs typeface="AdobeClean-Light"/>
            </a:endParaRPr>
          </a:p>
        </p:txBody>
      </p:sp>
      <p:sp>
        <p:nvSpPr>
          <p:cNvPr id="19" name="object 19"/>
          <p:cNvSpPr/>
          <p:nvPr/>
        </p:nvSpPr>
        <p:spPr>
          <a:xfrm>
            <a:off x="7264096" y="2527536"/>
            <a:ext cx="2564732" cy="2513945"/>
          </a:xfrm>
          <a:prstGeom prst="rect">
            <a:avLst/>
          </a:prstGeom>
          <a:blipFill>
            <a:blip r:embed="rId7" cstate="print"/>
            <a:stretch>
              <a:fillRect/>
            </a:stretch>
          </a:blipFill>
        </p:spPr>
        <p:txBody>
          <a:bodyPr wrap="square" lIns="0" tIns="0" rIns="0" bIns="0" rtlCol="0"/>
          <a:lstStyle/>
          <a:p>
            <a:endParaRPr sz="1799"/>
          </a:p>
        </p:txBody>
      </p:sp>
      <p:sp>
        <p:nvSpPr>
          <p:cNvPr id="20" name="object 20"/>
          <p:cNvSpPr/>
          <p:nvPr/>
        </p:nvSpPr>
        <p:spPr>
          <a:xfrm>
            <a:off x="7594210" y="2857650"/>
            <a:ext cx="1904504" cy="1853717"/>
          </a:xfrm>
          <a:prstGeom prst="rect">
            <a:avLst/>
          </a:prstGeom>
          <a:blipFill>
            <a:blip r:embed="rId8" cstate="print"/>
            <a:stretch>
              <a:fillRect/>
            </a:stretch>
          </a:blipFill>
        </p:spPr>
        <p:txBody>
          <a:bodyPr wrap="square" lIns="0" tIns="0" rIns="0" bIns="0" rtlCol="0"/>
          <a:lstStyle/>
          <a:p>
            <a:endParaRPr sz="1799"/>
          </a:p>
        </p:txBody>
      </p:sp>
      <p:sp>
        <p:nvSpPr>
          <p:cNvPr id="21" name="object 21"/>
          <p:cNvSpPr/>
          <p:nvPr/>
        </p:nvSpPr>
        <p:spPr>
          <a:xfrm>
            <a:off x="9606636" y="2648153"/>
            <a:ext cx="990342" cy="990342"/>
          </a:xfrm>
          <a:custGeom>
            <a:avLst/>
            <a:gdLst/>
            <a:ahLst/>
            <a:cxnLst/>
            <a:rect l="l" t="t" r="r" b="b"/>
            <a:pathLst>
              <a:path w="990600" h="990600">
                <a:moveTo>
                  <a:pt x="495300" y="0"/>
                </a:moveTo>
                <a:lnTo>
                  <a:pt x="447599" y="2267"/>
                </a:lnTo>
                <a:lnTo>
                  <a:pt x="401181" y="8931"/>
                </a:lnTo>
                <a:lnTo>
                  <a:pt x="356254" y="19783"/>
                </a:lnTo>
                <a:lnTo>
                  <a:pt x="313025" y="34617"/>
                </a:lnTo>
                <a:lnTo>
                  <a:pt x="271701" y="53224"/>
                </a:lnTo>
                <a:lnTo>
                  <a:pt x="232490" y="75397"/>
                </a:lnTo>
                <a:lnTo>
                  <a:pt x="195600" y="100929"/>
                </a:lnTo>
                <a:lnTo>
                  <a:pt x="161238" y="129612"/>
                </a:lnTo>
                <a:lnTo>
                  <a:pt x="129612" y="161238"/>
                </a:lnTo>
                <a:lnTo>
                  <a:pt x="100929" y="195600"/>
                </a:lnTo>
                <a:lnTo>
                  <a:pt x="75397" y="232490"/>
                </a:lnTo>
                <a:lnTo>
                  <a:pt x="53224" y="271701"/>
                </a:lnTo>
                <a:lnTo>
                  <a:pt x="34617" y="313025"/>
                </a:lnTo>
                <a:lnTo>
                  <a:pt x="19783" y="356254"/>
                </a:lnTo>
                <a:lnTo>
                  <a:pt x="8931" y="401181"/>
                </a:lnTo>
                <a:lnTo>
                  <a:pt x="2267" y="447599"/>
                </a:lnTo>
                <a:lnTo>
                  <a:pt x="0" y="495300"/>
                </a:lnTo>
                <a:lnTo>
                  <a:pt x="2267" y="543000"/>
                </a:lnTo>
                <a:lnTo>
                  <a:pt x="8931" y="589418"/>
                </a:lnTo>
                <a:lnTo>
                  <a:pt x="19783" y="634345"/>
                </a:lnTo>
                <a:lnTo>
                  <a:pt x="34617" y="677574"/>
                </a:lnTo>
                <a:lnTo>
                  <a:pt x="53224" y="718898"/>
                </a:lnTo>
                <a:lnTo>
                  <a:pt x="75397" y="758109"/>
                </a:lnTo>
                <a:lnTo>
                  <a:pt x="100929" y="794999"/>
                </a:lnTo>
                <a:lnTo>
                  <a:pt x="129612" y="829361"/>
                </a:lnTo>
                <a:lnTo>
                  <a:pt x="161238" y="860987"/>
                </a:lnTo>
                <a:lnTo>
                  <a:pt x="195600" y="889670"/>
                </a:lnTo>
                <a:lnTo>
                  <a:pt x="232490" y="915202"/>
                </a:lnTo>
                <a:lnTo>
                  <a:pt x="271701" y="937375"/>
                </a:lnTo>
                <a:lnTo>
                  <a:pt x="313025" y="955982"/>
                </a:lnTo>
                <a:lnTo>
                  <a:pt x="356254" y="970816"/>
                </a:lnTo>
                <a:lnTo>
                  <a:pt x="401181" y="981668"/>
                </a:lnTo>
                <a:lnTo>
                  <a:pt x="447599" y="988332"/>
                </a:lnTo>
                <a:lnTo>
                  <a:pt x="495300" y="990600"/>
                </a:lnTo>
                <a:lnTo>
                  <a:pt x="543000" y="988332"/>
                </a:lnTo>
                <a:lnTo>
                  <a:pt x="589418" y="981668"/>
                </a:lnTo>
                <a:lnTo>
                  <a:pt x="634345" y="970816"/>
                </a:lnTo>
                <a:lnTo>
                  <a:pt x="677574" y="955982"/>
                </a:lnTo>
                <a:lnTo>
                  <a:pt x="718898" y="937375"/>
                </a:lnTo>
                <a:lnTo>
                  <a:pt x="758109" y="915202"/>
                </a:lnTo>
                <a:lnTo>
                  <a:pt x="794999" y="889670"/>
                </a:lnTo>
                <a:lnTo>
                  <a:pt x="829361" y="860987"/>
                </a:lnTo>
                <a:lnTo>
                  <a:pt x="860987" y="829361"/>
                </a:lnTo>
                <a:lnTo>
                  <a:pt x="889670" y="794999"/>
                </a:lnTo>
                <a:lnTo>
                  <a:pt x="915202" y="758109"/>
                </a:lnTo>
                <a:lnTo>
                  <a:pt x="937375" y="718898"/>
                </a:lnTo>
                <a:lnTo>
                  <a:pt x="955982" y="677574"/>
                </a:lnTo>
                <a:lnTo>
                  <a:pt x="970816" y="634345"/>
                </a:lnTo>
                <a:lnTo>
                  <a:pt x="981668" y="589418"/>
                </a:lnTo>
                <a:lnTo>
                  <a:pt x="988332" y="543000"/>
                </a:lnTo>
                <a:lnTo>
                  <a:pt x="990600" y="495300"/>
                </a:lnTo>
                <a:lnTo>
                  <a:pt x="988332" y="447599"/>
                </a:lnTo>
                <a:lnTo>
                  <a:pt x="981668" y="401181"/>
                </a:lnTo>
                <a:lnTo>
                  <a:pt x="970816" y="356254"/>
                </a:lnTo>
                <a:lnTo>
                  <a:pt x="955982" y="313025"/>
                </a:lnTo>
                <a:lnTo>
                  <a:pt x="937375" y="271701"/>
                </a:lnTo>
                <a:lnTo>
                  <a:pt x="915202" y="232490"/>
                </a:lnTo>
                <a:lnTo>
                  <a:pt x="889670" y="195600"/>
                </a:lnTo>
                <a:lnTo>
                  <a:pt x="860987" y="161238"/>
                </a:lnTo>
                <a:lnTo>
                  <a:pt x="829361" y="129612"/>
                </a:lnTo>
                <a:lnTo>
                  <a:pt x="794999" y="100929"/>
                </a:lnTo>
                <a:lnTo>
                  <a:pt x="758109" y="75397"/>
                </a:lnTo>
                <a:lnTo>
                  <a:pt x="718898" y="53224"/>
                </a:lnTo>
                <a:lnTo>
                  <a:pt x="677574" y="34617"/>
                </a:lnTo>
                <a:lnTo>
                  <a:pt x="634345" y="19783"/>
                </a:lnTo>
                <a:lnTo>
                  <a:pt x="589418" y="8931"/>
                </a:lnTo>
                <a:lnTo>
                  <a:pt x="543000" y="2267"/>
                </a:lnTo>
                <a:lnTo>
                  <a:pt x="495300" y="0"/>
                </a:lnTo>
                <a:close/>
              </a:path>
            </a:pathLst>
          </a:custGeom>
          <a:solidFill>
            <a:srgbClr val="000000"/>
          </a:solidFill>
        </p:spPr>
        <p:txBody>
          <a:bodyPr wrap="square" lIns="0" tIns="0" rIns="0" bIns="0" rtlCol="0"/>
          <a:lstStyle/>
          <a:p>
            <a:endParaRPr sz="1799"/>
          </a:p>
        </p:txBody>
      </p:sp>
      <p:sp>
        <p:nvSpPr>
          <p:cNvPr id="22" name="object 22"/>
          <p:cNvSpPr/>
          <p:nvPr/>
        </p:nvSpPr>
        <p:spPr>
          <a:xfrm>
            <a:off x="9606636" y="2648153"/>
            <a:ext cx="990342" cy="990342"/>
          </a:xfrm>
          <a:custGeom>
            <a:avLst/>
            <a:gdLst/>
            <a:ahLst/>
            <a:cxnLst/>
            <a:rect l="l" t="t" r="r" b="b"/>
            <a:pathLst>
              <a:path w="990600" h="990600">
                <a:moveTo>
                  <a:pt x="0" y="495047"/>
                </a:moveTo>
                <a:lnTo>
                  <a:pt x="2266" y="447371"/>
                </a:lnTo>
                <a:lnTo>
                  <a:pt x="8926" y="400976"/>
                </a:lnTo>
                <a:lnTo>
                  <a:pt x="19773" y="356072"/>
                </a:lnTo>
                <a:lnTo>
                  <a:pt x="34599" y="312865"/>
                </a:lnTo>
                <a:lnTo>
                  <a:pt x="53197" y="271562"/>
                </a:lnTo>
                <a:lnTo>
                  <a:pt x="75358" y="232371"/>
                </a:lnTo>
                <a:lnTo>
                  <a:pt x="100877" y="195500"/>
                </a:lnTo>
                <a:lnTo>
                  <a:pt x="129545" y="161155"/>
                </a:lnTo>
                <a:lnTo>
                  <a:pt x="161155" y="129545"/>
                </a:lnTo>
                <a:lnTo>
                  <a:pt x="195499" y="100877"/>
                </a:lnTo>
                <a:lnTo>
                  <a:pt x="232371" y="75359"/>
                </a:lnTo>
                <a:lnTo>
                  <a:pt x="271562" y="53197"/>
                </a:lnTo>
                <a:lnTo>
                  <a:pt x="312864" y="34599"/>
                </a:lnTo>
                <a:lnTo>
                  <a:pt x="356072" y="19773"/>
                </a:lnTo>
                <a:lnTo>
                  <a:pt x="400976" y="8926"/>
                </a:lnTo>
                <a:lnTo>
                  <a:pt x="447371" y="2266"/>
                </a:lnTo>
                <a:lnTo>
                  <a:pt x="495047" y="0"/>
                </a:lnTo>
                <a:lnTo>
                  <a:pt x="542723" y="2266"/>
                </a:lnTo>
                <a:lnTo>
                  <a:pt x="589118" y="8926"/>
                </a:lnTo>
                <a:lnTo>
                  <a:pt x="634022" y="19773"/>
                </a:lnTo>
                <a:lnTo>
                  <a:pt x="677229" y="34599"/>
                </a:lnTo>
                <a:lnTo>
                  <a:pt x="718532" y="53197"/>
                </a:lnTo>
                <a:lnTo>
                  <a:pt x="757723" y="75359"/>
                </a:lnTo>
                <a:lnTo>
                  <a:pt x="794594" y="100877"/>
                </a:lnTo>
                <a:lnTo>
                  <a:pt x="828939" y="129545"/>
                </a:lnTo>
                <a:lnTo>
                  <a:pt x="860549" y="161155"/>
                </a:lnTo>
                <a:lnTo>
                  <a:pt x="889217" y="195500"/>
                </a:lnTo>
                <a:lnTo>
                  <a:pt x="914735" y="232371"/>
                </a:lnTo>
                <a:lnTo>
                  <a:pt x="936897" y="271562"/>
                </a:lnTo>
                <a:lnTo>
                  <a:pt x="955495" y="312865"/>
                </a:lnTo>
                <a:lnTo>
                  <a:pt x="970321" y="356072"/>
                </a:lnTo>
                <a:lnTo>
                  <a:pt x="981168" y="400976"/>
                </a:lnTo>
                <a:lnTo>
                  <a:pt x="987828" y="447371"/>
                </a:lnTo>
                <a:lnTo>
                  <a:pt x="990094" y="495047"/>
                </a:lnTo>
                <a:lnTo>
                  <a:pt x="987828" y="542723"/>
                </a:lnTo>
                <a:lnTo>
                  <a:pt x="981168" y="589117"/>
                </a:lnTo>
                <a:lnTo>
                  <a:pt x="970321" y="634022"/>
                </a:lnTo>
                <a:lnTo>
                  <a:pt x="955495" y="677229"/>
                </a:lnTo>
                <a:lnTo>
                  <a:pt x="936897" y="718532"/>
                </a:lnTo>
                <a:lnTo>
                  <a:pt x="914735" y="757723"/>
                </a:lnTo>
                <a:lnTo>
                  <a:pt x="889217" y="794594"/>
                </a:lnTo>
                <a:lnTo>
                  <a:pt x="860549" y="828939"/>
                </a:lnTo>
                <a:lnTo>
                  <a:pt x="828939" y="860548"/>
                </a:lnTo>
                <a:lnTo>
                  <a:pt x="794594" y="889217"/>
                </a:lnTo>
                <a:lnTo>
                  <a:pt x="757723" y="914735"/>
                </a:lnTo>
                <a:lnTo>
                  <a:pt x="718532" y="936897"/>
                </a:lnTo>
                <a:lnTo>
                  <a:pt x="677229" y="955495"/>
                </a:lnTo>
                <a:lnTo>
                  <a:pt x="634022" y="970321"/>
                </a:lnTo>
                <a:lnTo>
                  <a:pt x="589118" y="981168"/>
                </a:lnTo>
                <a:lnTo>
                  <a:pt x="542723" y="987828"/>
                </a:lnTo>
                <a:lnTo>
                  <a:pt x="495047" y="990094"/>
                </a:lnTo>
                <a:lnTo>
                  <a:pt x="447371" y="987828"/>
                </a:lnTo>
                <a:lnTo>
                  <a:pt x="400976" y="981168"/>
                </a:lnTo>
                <a:lnTo>
                  <a:pt x="356072" y="970321"/>
                </a:lnTo>
                <a:lnTo>
                  <a:pt x="312864" y="955495"/>
                </a:lnTo>
                <a:lnTo>
                  <a:pt x="271562" y="936897"/>
                </a:lnTo>
                <a:lnTo>
                  <a:pt x="232371" y="914735"/>
                </a:lnTo>
                <a:lnTo>
                  <a:pt x="195499" y="889217"/>
                </a:lnTo>
                <a:lnTo>
                  <a:pt x="161155" y="860548"/>
                </a:lnTo>
                <a:lnTo>
                  <a:pt x="129545" y="828939"/>
                </a:lnTo>
                <a:lnTo>
                  <a:pt x="100877" y="794594"/>
                </a:lnTo>
                <a:lnTo>
                  <a:pt x="75358" y="757723"/>
                </a:lnTo>
                <a:lnTo>
                  <a:pt x="53197" y="718532"/>
                </a:lnTo>
                <a:lnTo>
                  <a:pt x="34599" y="677229"/>
                </a:lnTo>
                <a:lnTo>
                  <a:pt x="19773" y="634022"/>
                </a:lnTo>
                <a:lnTo>
                  <a:pt x="8926" y="589117"/>
                </a:lnTo>
                <a:lnTo>
                  <a:pt x="2266" y="542723"/>
                </a:lnTo>
                <a:lnTo>
                  <a:pt x="0" y="495047"/>
                </a:lnTo>
                <a:close/>
              </a:path>
            </a:pathLst>
          </a:custGeom>
          <a:ln w="12693">
            <a:solidFill>
              <a:srgbClr val="FFFFFF"/>
            </a:solidFill>
          </a:ln>
        </p:spPr>
        <p:txBody>
          <a:bodyPr wrap="square" lIns="0" tIns="0" rIns="0" bIns="0" rtlCol="0"/>
          <a:lstStyle/>
          <a:p>
            <a:endParaRPr sz="1799"/>
          </a:p>
        </p:txBody>
      </p:sp>
      <p:sp>
        <p:nvSpPr>
          <p:cNvPr id="23" name="object 23"/>
          <p:cNvSpPr/>
          <p:nvPr/>
        </p:nvSpPr>
        <p:spPr>
          <a:xfrm>
            <a:off x="9498715" y="2502142"/>
            <a:ext cx="1231579" cy="1218883"/>
          </a:xfrm>
          <a:prstGeom prst="rect">
            <a:avLst/>
          </a:prstGeom>
          <a:blipFill>
            <a:blip r:embed="rId9" cstate="print"/>
            <a:stretch>
              <a:fillRect/>
            </a:stretch>
          </a:blipFill>
        </p:spPr>
        <p:txBody>
          <a:bodyPr wrap="square" lIns="0" tIns="0" rIns="0" bIns="0" rtlCol="0"/>
          <a:lstStyle/>
          <a:p>
            <a:endParaRPr sz="1799"/>
          </a:p>
        </p:txBody>
      </p:sp>
      <p:sp>
        <p:nvSpPr>
          <p:cNvPr id="24" name="object 24"/>
          <p:cNvSpPr/>
          <p:nvPr/>
        </p:nvSpPr>
        <p:spPr>
          <a:xfrm>
            <a:off x="9816132" y="2819559"/>
            <a:ext cx="596745" cy="584048"/>
          </a:xfrm>
          <a:prstGeom prst="rect">
            <a:avLst/>
          </a:prstGeom>
          <a:blipFill>
            <a:blip r:embed="rId10" cstate="print"/>
            <a:stretch>
              <a:fillRect/>
            </a:stretch>
          </a:blipFill>
        </p:spPr>
        <p:txBody>
          <a:bodyPr wrap="square" lIns="0" tIns="0" rIns="0" bIns="0" rtlCol="0"/>
          <a:lstStyle/>
          <a:p>
            <a:endParaRPr sz="1799"/>
          </a:p>
        </p:txBody>
      </p:sp>
      <p:sp>
        <p:nvSpPr>
          <p:cNvPr id="25" name="object 25"/>
          <p:cNvSpPr/>
          <p:nvPr/>
        </p:nvSpPr>
        <p:spPr>
          <a:xfrm>
            <a:off x="6775273" y="4616141"/>
            <a:ext cx="990342" cy="990342"/>
          </a:xfrm>
          <a:custGeom>
            <a:avLst/>
            <a:gdLst/>
            <a:ahLst/>
            <a:cxnLst/>
            <a:rect l="l" t="t" r="r" b="b"/>
            <a:pathLst>
              <a:path w="990600" h="990600">
                <a:moveTo>
                  <a:pt x="495300" y="0"/>
                </a:moveTo>
                <a:lnTo>
                  <a:pt x="447599" y="2267"/>
                </a:lnTo>
                <a:lnTo>
                  <a:pt x="401181" y="8931"/>
                </a:lnTo>
                <a:lnTo>
                  <a:pt x="356254" y="19783"/>
                </a:lnTo>
                <a:lnTo>
                  <a:pt x="313025" y="34617"/>
                </a:lnTo>
                <a:lnTo>
                  <a:pt x="271701" y="53224"/>
                </a:lnTo>
                <a:lnTo>
                  <a:pt x="232490" y="75397"/>
                </a:lnTo>
                <a:lnTo>
                  <a:pt x="195600" y="100929"/>
                </a:lnTo>
                <a:lnTo>
                  <a:pt x="161238" y="129612"/>
                </a:lnTo>
                <a:lnTo>
                  <a:pt x="129612" y="161238"/>
                </a:lnTo>
                <a:lnTo>
                  <a:pt x="100929" y="195600"/>
                </a:lnTo>
                <a:lnTo>
                  <a:pt x="75397" y="232490"/>
                </a:lnTo>
                <a:lnTo>
                  <a:pt x="53224" y="271701"/>
                </a:lnTo>
                <a:lnTo>
                  <a:pt x="34617" y="313025"/>
                </a:lnTo>
                <a:lnTo>
                  <a:pt x="19783" y="356254"/>
                </a:lnTo>
                <a:lnTo>
                  <a:pt x="8931" y="401181"/>
                </a:lnTo>
                <a:lnTo>
                  <a:pt x="2267" y="447599"/>
                </a:lnTo>
                <a:lnTo>
                  <a:pt x="0" y="495300"/>
                </a:lnTo>
                <a:lnTo>
                  <a:pt x="2267" y="543000"/>
                </a:lnTo>
                <a:lnTo>
                  <a:pt x="8931" y="589418"/>
                </a:lnTo>
                <a:lnTo>
                  <a:pt x="19783" y="634345"/>
                </a:lnTo>
                <a:lnTo>
                  <a:pt x="34617" y="677574"/>
                </a:lnTo>
                <a:lnTo>
                  <a:pt x="53224" y="718898"/>
                </a:lnTo>
                <a:lnTo>
                  <a:pt x="75397" y="758109"/>
                </a:lnTo>
                <a:lnTo>
                  <a:pt x="100929" y="794999"/>
                </a:lnTo>
                <a:lnTo>
                  <a:pt x="129612" y="829361"/>
                </a:lnTo>
                <a:lnTo>
                  <a:pt x="161238" y="860987"/>
                </a:lnTo>
                <a:lnTo>
                  <a:pt x="195600" y="889670"/>
                </a:lnTo>
                <a:lnTo>
                  <a:pt x="232490" y="915202"/>
                </a:lnTo>
                <a:lnTo>
                  <a:pt x="271701" y="937375"/>
                </a:lnTo>
                <a:lnTo>
                  <a:pt x="313025" y="955982"/>
                </a:lnTo>
                <a:lnTo>
                  <a:pt x="356254" y="970816"/>
                </a:lnTo>
                <a:lnTo>
                  <a:pt x="401181" y="981668"/>
                </a:lnTo>
                <a:lnTo>
                  <a:pt x="447599" y="988332"/>
                </a:lnTo>
                <a:lnTo>
                  <a:pt x="495300" y="990600"/>
                </a:lnTo>
                <a:lnTo>
                  <a:pt x="543000" y="988332"/>
                </a:lnTo>
                <a:lnTo>
                  <a:pt x="589418" y="981668"/>
                </a:lnTo>
                <a:lnTo>
                  <a:pt x="634345" y="970816"/>
                </a:lnTo>
                <a:lnTo>
                  <a:pt x="677574" y="955982"/>
                </a:lnTo>
                <a:lnTo>
                  <a:pt x="718898" y="937375"/>
                </a:lnTo>
                <a:lnTo>
                  <a:pt x="758109" y="915202"/>
                </a:lnTo>
                <a:lnTo>
                  <a:pt x="794999" y="889670"/>
                </a:lnTo>
                <a:lnTo>
                  <a:pt x="829361" y="860987"/>
                </a:lnTo>
                <a:lnTo>
                  <a:pt x="860987" y="829361"/>
                </a:lnTo>
                <a:lnTo>
                  <a:pt x="889670" y="794999"/>
                </a:lnTo>
                <a:lnTo>
                  <a:pt x="915202" y="758109"/>
                </a:lnTo>
                <a:lnTo>
                  <a:pt x="937375" y="718898"/>
                </a:lnTo>
                <a:lnTo>
                  <a:pt x="955982" y="677574"/>
                </a:lnTo>
                <a:lnTo>
                  <a:pt x="970816" y="634345"/>
                </a:lnTo>
                <a:lnTo>
                  <a:pt x="981668" y="589418"/>
                </a:lnTo>
                <a:lnTo>
                  <a:pt x="988332" y="543000"/>
                </a:lnTo>
                <a:lnTo>
                  <a:pt x="990600" y="495300"/>
                </a:lnTo>
                <a:lnTo>
                  <a:pt x="988332" y="447599"/>
                </a:lnTo>
                <a:lnTo>
                  <a:pt x="981668" y="401181"/>
                </a:lnTo>
                <a:lnTo>
                  <a:pt x="970816" y="356254"/>
                </a:lnTo>
                <a:lnTo>
                  <a:pt x="955982" y="313025"/>
                </a:lnTo>
                <a:lnTo>
                  <a:pt x="937375" y="271701"/>
                </a:lnTo>
                <a:lnTo>
                  <a:pt x="915202" y="232490"/>
                </a:lnTo>
                <a:lnTo>
                  <a:pt x="889670" y="195600"/>
                </a:lnTo>
                <a:lnTo>
                  <a:pt x="860987" y="161238"/>
                </a:lnTo>
                <a:lnTo>
                  <a:pt x="829361" y="129612"/>
                </a:lnTo>
                <a:lnTo>
                  <a:pt x="794999" y="100929"/>
                </a:lnTo>
                <a:lnTo>
                  <a:pt x="758109" y="75397"/>
                </a:lnTo>
                <a:lnTo>
                  <a:pt x="718898" y="53224"/>
                </a:lnTo>
                <a:lnTo>
                  <a:pt x="677574" y="34617"/>
                </a:lnTo>
                <a:lnTo>
                  <a:pt x="634345" y="19783"/>
                </a:lnTo>
                <a:lnTo>
                  <a:pt x="589418" y="8931"/>
                </a:lnTo>
                <a:lnTo>
                  <a:pt x="543000" y="2267"/>
                </a:lnTo>
                <a:lnTo>
                  <a:pt x="495300" y="0"/>
                </a:lnTo>
                <a:close/>
              </a:path>
            </a:pathLst>
          </a:custGeom>
          <a:solidFill>
            <a:srgbClr val="000000"/>
          </a:solidFill>
        </p:spPr>
        <p:txBody>
          <a:bodyPr wrap="square" lIns="0" tIns="0" rIns="0" bIns="0" rtlCol="0"/>
          <a:lstStyle/>
          <a:p>
            <a:endParaRPr sz="1799"/>
          </a:p>
        </p:txBody>
      </p:sp>
      <p:sp>
        <p:nvSpPr>
          <p:cNvPr id="26" name="object 26"/>
          <p:cNvSpPr/>
          <p:nvPr/>
        </p:nvSpPr>
        <p:spPr>
          <a:xfrm>
            <a:off x="6775273" y="4616141"/>
            <a:ext cx="990342" cy="990342"/>
          </a:xfrm>
          <a:custGeom>
            <a:avLst/>
            <a:gdLst/>
            <a:ahLst/>
            <a:cxnLst/>
            <a:rect l="l" t="t" r="r" b="b"/>
            <a:pathLst>
              <a:path w="990600" h="990600">
                <a:moveTo>
                  <a:pt x="0" y="495047"/>
                </a:moveTo>
                <a:lnTo>
                  <a:pt x="2266" y="447371"/>
                </a:lnTo>
                <a:lnTo>
                  <a:pt x="8926" y="400976"/>
                </a:lnTo>
                <a:lnTo>
                  <a:pt x="19773" y="356072"/>
                </a:lnTo>
                <a:lnTo>
                  <a:pt x="34599" y="312864"/>
                </a:lnTo>
                <a:lnTo>
                  <a:pt x="53197" y="271562"/>
                </a:lnTo>
                <a:lnTo>
                  <a:pt x="75358" y="232371"/>
                </a:lnTo>
                <a:lnTo>
                  <a:pt x="100877" y="195500"/>
                </a:lnTo>
                <a:lnTo>
                  <a:pt x="129545" y="161155"/>
                </a:lnTo>
                <a:lnTo>
                  <a:pt x="161155" y="129545"/>
                </a:lnTo>
                <a:lnTo>
                  <a:pt x="195499" y="100877"/>
                </a:lnTo>
                <a:lnTo>
                  <a:pt x="232371" y="75359"/>
                </a:lnTo>
                <a:lnTo>
                  <a:pt x="271562" y="53197"/>
                </a:lnTo>
                <a:lnTo>
                  <a:pt x="312864" y="34599"/>
                </a:lnTo>
                <a:lnTo>
                  <a:pt x="356072" y="19773"/>
                </a:lnTo>
                <a:lnTo>
                  <a:pt x="400976" y="8926"/>
                </a:lnTo>
                <a:lnTo>
                  <a:pt x="447371" y="2266"/>
                </a:lnTo>
                <a:lnTo>
                  <a:pt x="495047" y="0"/>
                </a:lnTo>
                <a:lnTo>
                  <a:pt x="542723" y="2266"/>
                </a:lnTo>
                <a:lnTo>
                  <a:pt x="589118" y="8926"/>
                </a:lnTo>
                <a:lnTo>
                  <a:pt x="634022" y="19773"/>
                </a:lnTo>
                <a:lnTo>
                  <a:pt x="677229" y="34599"/>
                </a:lnTo>
                <a:lnTo>
                  <a:pt x="718532" y="53197"/>
                </a:lnTo>
                <a:lnTo>
                  <a:pt x="757723" y="75359"/>
                </a:lnTo>
                <a:lnTo>
                  <a:pt x="794594" y="100877"/>
                </a:lnTo>
                <a:lnTo>
                  <a:pt x="828939" y="129545"/>
                </a:lnTo>
                <a:lnTo>
                  <a:pt x="860549" y="161155"/>
                </a:lnTo>
                <a:lnTo>
                  <a:pt x="889217" y="195500"/>
                </a:lnTo>
                <a:lnTo>
                  <a:pt x="914735" y="232371"/>
                </a:lnTo>
                <a:lnTo>
                  <a:pt x="936897" y="271562"/>
                </a:lnTo>
                <a:lnTo>
                  <a:pt x="955495" y="312864"/>
                </a:lnTo>
                <a:lnTo>
                  <a:pt x="970321" y="356072"/>
                </a:lnTo>
                <a:lnTo>
                  <a:pt x="981168" y="400976"/>
                </a:lnTo>
                <a:lnTo>
                  <a:pt x="987828" y="447371"/>
                </a:lnTo>
                <a:lnTo>
                  <a:pt x="990094" y="495047"/>
                </a:lnTo>
                <a:lnTo>
                  <a:pt x="987828" y="542723"/>
                </a:lnTo>
                <a:lnTo>
                  <a:pt x="981168" y="589117"/>
                </a:lnTo>
                <a:lnTo>
                  <a:pt x="970321" y="634022"/>
                </a:lnTo>
                <a:lnTo>
                  <a:pt x="955495" y="677229"/>
                </a:lnTo>
                <a:lnTo>
                  <a:pt x="936897" y="718532"/>
                </a:lnTo>
                <a:lnTo>
                  <a:pt x="914735" y="757723"/>
                </a:lnTo>
                <a:lnTo>
                  <a:pt x="889217" y="794594"/>
                </a:lnTo>
                <a:lnTo>
                  <a:pt x="860549" y="828939"/>
                </a:lnTo>
                <a:lnTo>
                  <a:pt x="828939" y="860549"/>
                </a:lnTo>
                <a:lnTo>
                  <a:pt x="794594" y="889217"/>
                </a:lnTo>
                <a:lnTo>
                  <a:pt x="757723" y="914735"/>
                </a:lnTo>
                <a:lnTo>
                  <a:pt x="718532" y="936897"/>
                </a:lnTo>
                <a:lnTo>
                  <a:pt x="677229" y="955495"/>
                </a:lnTo>
                <a:lnTo>
                  <a:pt x="634022" y="970321"/>
                </a:lnTo>
                <a:lnTo>
                  <a:pt x="589118" y="981168"/>
                </a:lnTo>
                <a:lnTo>
                  <a:pt x="542723" y="987828"/>
                </a:lnTo>
                <a:lnTo>
                  <a:pt x="495047" y="990094"/>
                </a:lnTo>
                <a:lnTo>
                  <a:pt x="447371" y="987828"/>
                </a:lnTo>
                <a:lnTo>
                  <a:pt x="400976" y="981168"/>
                </a:lnTo>
                <a:lnTo>
                  <a:pt x="356072" y="970321"/>
                </a:lnTo>
                <a:lnTo>
                  <a:pt x="312864" y="955495"/>
                </a:lnTo>
                <a:lnTo>
                  <a:pt x="271562" y="936897"/>
                </a:lnTo>
                <a:lnTo>
                  <a:pt x="232371" y="914735"/>
                </a:lnTo>
                <a:lnTo>
                  <a:pt x="195499" y="889217"/>
                </a:lnTo>
                <a:lnTo>
                  <a:pt x="161155" y="860549"/>
                </a:lnTo>
                <a:lnTo>
                  <a:pt x="129545" y="828939"/>
                </a:lnTo>
                <a:lnTo>
                  <a:pt x="100877" y="794594"/>
                </a:lnTo>
                <a:lnTo>
                  <a:pt x="75358" y="757723"/>
                </a:lnTo>
                <a:lnTo>
                  <a:pt x="53197" y="718532"/>
                </a:lnTo>
                <a:lnTo>
                  <a:pt x="34599" y="677229"/>
                </a:lnTo>
                <a:lnTo>
                  <a:pt x="19773" y="634022"/>
                </a:lnTo>
                <a:lnTo>
                  <a:pt x="8926" y="589117"/>
                </a:lnTo>
                <a:lnTo>
                  <a:pt x="2266" y="542723"/>
                </a:lnTo>
                <a:lnTo>
                  <a:pt x="0" y="495047"/>
                </a:lnTo>
                <a:close/>
              </a:path>
            </a:pathLst>
          </a:custGeom>
          <a:ln w="12693">
            <a:solidFill>
              <a:srgbClr val="FFFFFF"/>
            </a:solidFill>
          </a:ln>
        </p:spPr>
        <p:txBody>
          <a:bodyPr wrap="square" lIns="0" tIns="0" rIns="0" bIns="0" rtlCol="0"/>
          <a:lstStyle/>
          <a:p>
            <a:endParaRPr sz="1799"/>
          </a:p>
        </p:txBody>
      </p:sp>
      <p:sp>
        <p:nvSpPr>
          <p:cNvPr id="27" name="object 27"/>
          <p:cNvSpPr/>
          <p:nvPr/>
        </p:nvSpPr>
        <p:spPr>
          <a:xfrm>
            <a:off x="6807015" y="4660579"/>
            <a:ext cx="812588" cy="812588"/>
          </a:xfrm>
          <a:prstGeom prst="rect">
            <a:avLst/>
          </a:prstGeom>
          <a:blipFill>
            <a:blip r:embed="rId11" cstate="print"/>
            <a:stretch>
              <a:fillRect/>
            </a:stretch>
          </a:blipFill>
        </p:spPr>
        <p:txBody>
          <a:bodyPr wrap="square" lIns="0" tIns="0" rIns="0" bIns="0" rtlCol="0"/>
          <a:lstStyle/>
          <a:p>
            <a:endParaRPr sz="1799"/>
          </a:p>
        </p:txBody>
      </p:sp>
      <p:sp>
        <p:nvSpPr>
          <p:cNvPr id="28" name="object 28"/>
          <p:cNvSpPr/>
          <p:nvPr/>
        </p:nvSpPr>
        <p:spPr>
          <a:xfrm>
            <a:off x="9225736" y="4628838"/>
            <a:ext cx="1003039" cy="1003039"/>
          </a:xfrm>
          <a:custGeom>
            <a:avLst/>
            <a:gdLst/>
            <a:ahLst/>
            <a:cxnLst/>
            <a:rect l="l" t="t" r="r" b="b"/>
            <a:pathLst>
              <a:path w="1003300" h="1003300">
                <a:moveTo>
                  <a:pt x="501650" y="0"/>
                </a:moveTo>
                <a:lnTo>
                  <a:pt x="453338" y="2296"/>
                </a:lnTo>
                <a:lnTo>
                  <a:pt x="406325" y="9045"/>
                </a:lnTo>
                <a:lnTo>
                  <a:pt x="360822" y="20037"/>
                </a:lnTo>
                <a:lnTo>
                  <a:pt x="317039" y="35061"/>
                </a:lnTo>
                <a:lnTo>
                  <a:pt x="275185" y="53907"/>
                </a:lnTo>
                <a:lnTo>
                  <a:pt x="235471" y="76364"/>
                </a:lnTo>
                <a:lnTo>
                  <a:pt x="198108" y="102224"/>
                </a:lnTo>
                <a:lnTo>
                  <a:pt x="163306" y="131274"/>
                </a:lnTo>
                <a:lnTo>
                  <a:pt x="131274" y="163306"/>
                </a:lnTo>
                <a:lnTo>
                  <a:pt x="102224" y="198108"/>
                </a:lnTo>
                <a:lnTo>
                  <a:pt x="76364" y="235471"/>
                </a:lnTo>
                <a:lnTo>
                  <a:pt x="53907" y="275185"/>
                </a:lnTo>
                <a:lnTo>
                  <a:pt x="35061" y="317039"/>
                </a:lnTo>
                <a:lnTo>
                  <a:pt x="20037" y="360822"/>
                </a:lnTo>
                <a:lnTo>
                  <a:pt x="9045" y="406325"/>
                </a:lnTo>
                <a:lnTo>
                  <a:pt x="2296" y="453338"/>
                </a:lnTo>
                <a:lnTo>
                  <a:pt x="0" y="501650"/>
                </a:lnTo>
                <a:lnTo>
                  <a:pt x="2296" y="549961"/>
                </a:lnTo>
                <a:lnTo>
                  <a:pt x="9045" y="596974"/>
                </a:lnTo>
                <a:lnTo>
                  <a:pt x="20037" y="642477"/>
                </a:lnTo>
                <a:lnTo>
                  <a:pt x="35061" y="686260"/>
                </a:lnTo>
                <a:lnTo>
                  <a:pt x="53907" y="728114"/>
                </a:lnTo>
                <a:lnTo>
                  <a:pt x="76364" y="767828"/>
                </a:lnTo>
                <a:lnTo>
                  <a:pt x="102224" y="805191"/>
                </a:lnTo>
                <a:lnTo>
                  <a:pt x="131274" y="839993"/>
                </a:lnTo>
                <a:lnTo>
                  <a:pt x="163306" y="872025"/>
                </a:lnTo>
                <a:lnTo>
                  <a:pt x="198108" y="901075"/>
                </a:lnTo>
                <a:lnTo>
                  <a:pt x="235471" y="926935"/>
                </a:lnTo>
                <a:lnTo>
                  <a:pt x="275185" y="949392"/>
                </a:lnTo>
                <a:lnTo>
                  <a:pt x="317039" y="968238"/>
                </a:lnTo>
                <a:lnTo>
                  <a:pt x="360822" y="983262"/>
                </a:lnTo>
                <a:lnTo>
                  <a:pt x="406325" y="994254"/>
                </a:lnTo>
                <a:lnTo>
                  <a:pt x="453338" y="1001003"/>
                </a:lnTo>
                <a:lnTo>
                  <a:pt x="501650" y="1003300"/>
                </a:lnTo>
                <a:lnTo>
                  <a:pt x="549961" y="1001003"/>
                </a:lnTo>
                <a:lnTo>
                  <a:pt x="596974" y="994254"/>
                </a:lnTo>
                <a:lnTo>
                  <a:pt x="642477" y="983262"/>
                </a:lnTo>
                <a:lnTo>
                  <a:pt x="686260" y="968238"/>
                </a:lnTo>
                <a:lnTo>
                  <a:pt x="728114" y="949392"/>
                </a:lnTo>
                <a:lnTo>
                  <a:pt x="767828" y="926935"/>
                </a:lnTo>
                <a:lnTo>
                  <a:pt x="805191" y="901075"/>
                </a:lnTo>
                <a:lnTo>
                  <a:pt x="839993" y="872025"/>
                </a:lnTo>
                <a:lnTo>
                  <a:pt x="872025" y="839993"/>
                </a:lnTo>
                <a:lnTo>
                  <a:pt x="901075" y="805191"/>
                </a:lnTo>
                <a:lnTo>
                  <a:pt x="926935" y="767828"/>
                </a:lnTo>
                <a:lnTo>
                  <a:pt x="949392" y="728114"/>
                </a:lnTo>
                <a:lnTo>
                  <a:pt x="968238" y="686260"/>
                </a:lnTo>
                <a:lnTo>
                  <a:pt x="983262" y="642477"/>
                </a:lnTo>
                <a:lnTo>
                  <a:pt x="994254" y="596974"/>
                </a:lnTo>
                <a:lnTo>
                  <a:pt x="1001003" y="549961"/>
                </a:lnTo>
                <a:lnTo>
                  <a:pt x="1003300" y="501650"/>
                </a:lnTo>
                <a:lnTo>
                  <a:pt x="1001003" y="453338"/>
                </a:lnTo>
                <a:lnTo>
                  <a:pt x="994254" y="406325"/>
                </a:lnTo>
                <a:lnTo>
                  <a:pt x="983262" y="360822"/>
                </a:lnTo>
                <a:lnTo>
                  <a:pt x="968238" y="317039"/>
                </a:lnTo>
                <a:lnTo>
                  <a:pt x="949392" y="275185"/>
                </a:lnTo>
                <a:lnTo>
                  <a:pt x="926935" y="235471"/>
                </a:lnTo>
                <a:lnTo>
                  <a:pt x="901075" y="198108"/>
                </a:lnTo>
                <a:lnTo>
                  <a:pt x="872025" y="163306"/>
                </a:lnTo>
                <a:lnTo>
                  <a:pt x="839993" y="131274"/>
                </a:lnTo>
                <a:lnTo>
                  <a:pt x="805191" y="102224"/>
                </a:lnTo>
                <a:lnTo>
                  <a:pt x="767828" y="76364"/>
                </a:lnTo>
                <a:lnTo>
                  <a:pt x="728114" y="53907"/>
                </a:lnTo>
                <a:lnTo>
                  <a:pt x="686260" y="35061"/>
                </a:lnTo>
                <a:lnTo>
                  <a:pt x="642477" y="20037"/>
                </a:lnTo>
                <a:lnTo>
                  <a:pt x="596974" y="9045"/>
                </a:lnTo>
                <a:lnTo>
                  <a:pt x="549961" y="2296"/>
                </a:lnTo>
                <a:lnTo>
                  <a:pt x="501650" y="0"/>
                </a:lnTo>
                <a:close/>
              </a:path>
            </a:pathLst>
          </a:custGeom>
          <a:solidFill>
            <a:srgbClr val="000000"/>
          </a:solidFill>
        </p:spPr>
        <p:txBody>
          <a:bodyPr wrap="square" lIns="0" tIns="0" rIns="0" bIns="0" rtlCol="0"/>
          <a:lstStyle/>
          <a:p>
            <a:endParaRPr sz="1799"/>
          </a:p>
        </p:txBody>
      </p:sp>
      <p:sp>
        <p:nvSpPr>
          <p:cNvPr id="29" name="object 29"/>
          <p:cNvSpPr/>
          <p:nvPr/>
        </p:nvSpPr>
        <p:spPr>
          <a:xfrm>
            <a:off x="9225736" y="4628838"/>
            <a:ext cx="1003039" cy="1003039"/>
          </a:xfrm>
          <a:custGeom>
            <a:avLst/>
            <a:gdLst/>
            <a:ahLst/>
            <a:cxnLst/>
            <a:rect l="l" t="t" r="r" b="b"/>
            <a:pathLst>
              <a:path w="1003300" h="1003300">
                <a:moveTo>
                  <a:pt x="0" y="501394"/>
                </a:moveTo>
                <a:lnTo>
                  <a:pt x="2295" y="453106"/>
                </a:lnTo>
                <a:lnTo>
                  <a:pt x="9040" y="406117"/>
                </a:lnTo>
                <a:lnTo>
                  <a:pt x="20026" y="360637"/>
                </a:lnTo>
                <a:lnTo>
                  <a:pt x="35042" y="316876"/>
                </a:lnTo>
                <a:lnTo>
                  <a:pt x="53879" y="275043"/>
                </a:lnTo>
                <a:lnTo>
                  <a:pt x="76325" y="235350"/>
                </a:lnTo>
                <a:lnTo>
                  <a:pt x="102171" y="198006"/>
                </a:lnTo>
                <a:lnTo>
                  <a:pt x="131206" y="163221"/>
                </a:lnTo>
                <a:lnTo>
                  <a:pt x="163221" y="131206"/>
                </a:lnTo>
                <a:lnTo>
                  <a:pt x="198006" y="102171"/>
                </a:lnTo>
                <a:lnTo>
                  <a:pt x="235350" y="76325"/>
                </a:lnTo>
                <a:lnTo>
                  <a:pt x="275043" y="53879"/>
                </a:lnTo>
                <a:lnTo>
                  <a:pt x="316876" y="35042"/>
                </a:lnTo>
                <a:lnTo>
                  <a:pt x="360637" y="20026"/>
                </a:lnTo>
                <a:lnTo>
                  <a:pt x="406117" y="9040"/>
                </a:lnTo>
                <a:lnTo>
                  <a:pt x="453106" y="2295"/>
                </a:lnTo>
                <a:lnTo>
                  <a:pt x="501394" y="0"/>
                </a:lnTo>
                <a:lnTo>
                  <a:pt x="549681" y="2295"/>
                </a:lnTo>
                <a:lnTo>
                  <a:pt x="596670" y="9040"/>
                </a:lnTo>
                <a:lnTo>
                  <a:pt x="642150" y="20026"/>
                </a:lnTo>
                <a:lnTo>
                  <a:pt x="685912" y="35042"/>
                </a:lnTo>
                <a:lnTo>
                  <a:pt x="727744" y="53879"/>
                </a:lnTo>
                <a:lnTo>
                  <a:pt x="767437" y="76325"/>
                </a:lnTo>
                <a:lnTo>
                  <a:pt x="804781" y="102171"/>
                </a:lnTo>
                <a:lnTo>
                  <a:pt x="839566" y="131206"/>
                </a:lnTo>
                <a:lnTo>
                  <a:pt x="871581" y="163221"/>
                </a:lnTo>
                <a:lnTo>
                  <a:pt x="900617" y="198006"/>
                </a:lnTo>
                <a:lnTo>
                  <a:pt x="926463" y="235350"/>
                </a:lnTo>
                <a:lnTo>
                  <a:pt x="948909" y="275043"/>
                </a:lnTo>
                <a:lnTo>
                  <a:pt x="967745" y="316876"/>
                </a:lnTo>
                <a:lnTo>
                  <a:pt x="982761" y="360637"/>
                </a:lnTo>
                <a:lnTo>
                  <a:pt x="993747" y="406117"/>
                </a:lnTo>
                <a:lnTo>
                  <a:pt x="1000493" y="453106"/>
                </a:lnTo>
                <a:lnTo>
                  <a:pt x="1002788" y="501394"/>
                </a:lnTo>
                <a:lnTo>
                  <a:pt x="1000493" y="549681"/>
                </a:lnTo>
                <a:lnTo>
                  <a:pt x="993747" y="596670"/>
                </a:lnTo>
                <a:lnTo>
                  <a:pt x="982761" y="642150"/>
                </a:lnTo>
                <a:lnTo>
                  <a:pt x="967745" y="685912"/>
                </a:lnTo>
                <a:lnTo>
                  <a:pt x="948909" y="727744"/>
                </a:lnTo>
                <a:lnTo>
                  <a:pt x="926463" y="767437"/>
                </a:lnTo>
                <a:lnTo>
                  <a:pt x="900617" y="804781"/>
                </a:lnTo>
                <a:lnTo>
                  <a:pt x="871581" y="839566"/>
                </a:lnTo>
                <a:lnTo>
                  <a:pt x="839566" y="871581"/>
                </a:lnTo>
                <a:lnTo>
                  <a:pt x="804781" y="900617"/>
                </a:lnTo>
                <a:lnTo>
                  <a:pt x="767437" y="926463"/>
                </a:lnTo>
                <a:lnTo>
                  <a:pt x="727744" y="948909"/>
                </a:lnTo>
                <a:lnTo>
                  <a:pt x="685912" y="967745"/>
                </a:lnTo>
                <a:lnTo>
                  <a:pt x="642150" y="982761"/>
                </a:lnTo>
                <a:lnTo>
                  <a:pt x="596670" y="993747"/>
                </a:lnTo>
                <a:lnTo>
                  <a:pt x="549681" y="1000493"/>
                </a:lnTo>
                <a:lnTo>
                  <a:pt x="501394" y="1002788"/>
                </a:lnTo>
                <a:lnTo>
                  <a:pt x="453106" y="1000493"/>
                </a:lnTo>
                <a:lnTo>
                  <a:pt x="406117" y="993747"/>
                </a:lnTo>
                <a:lnTo>
                  <a:pt x="360637" y="982761"/>
                </a:lnTo>
                <a:lnTo>
                  <a:pt x="316876" y="967745"/>
                </a:lnTo>
                <a:lnTo>
                  <a:pt x="275043" y="948909"/>
                </a:lnTo>
                <a:lnTo>
                  <a:pt x="235350" y="926463"/>
                </a:lnTo>
                <a:lnTo>
                  <a:pt x="198006" y="900617"/>
                </a:lnTo>
                <a:lnTo>
                  <a:pt x="163221" y="871581"/>
                </a:lnTo>
                <a:lnTo>
                  <a:pt x="131206" y="839566"/>
                </a:lnTo>
                <a:lnTo>
                  <a:pt x="102171" y="804781"/>
                </a:lnTo>
                <a:lnTo>
                  <a:pt x="76325" y="767437"/>
                </a:lnTo>
                <a:lnTo>
                  <a:pt x="53879" y="727744"/>
                </a:lnTo>
                <a:lnTo>
                  <a:pt x="35042" y="685912"/>
                </a:lnTo>
                <a:lnTo>
                  <a:pt x="20026" y="642150"/>
                </a:lnTo>
                <a:lnTo>
                  <a:pt x="9040" y="596670"/>
                </a:lnTo>
                <a:lnTo>
                  <a:pt x="2295" y="549681"/>
                </a:lnTo>
                <a:lnTo>
                  <a:pt x="0" y="501394"/>
                </a:lnTo>
                <a:close/>
              </a:path>
            </a:pathLst>
          </a:custGeom>
          <a:ln w="12693">
            <a:solidFill>
              <a:srgbClr val="FFFFFF"/>
            </a:solidFill>
          </a:ln>
        </p:spPr>
        <p:txBody>
          <a:bodyPr wrap="square" lIns="0" tIns="0" rIns="0" bIns="0" rtlCol="0"/>
          <a:lstStyle/>
          <a:p>
            <a:endParaRPr sz="1799"/>
          </a:p>
        </p:txBody>
      </p:sp>
      <p:sp>
        <p:nvSpPr>
          <p:cNvPr id="30" name="object 30"/>
          <p:cNvSpPr/>
          <p:nvPr/>
        </p:nvSpPr>
        <p:spPr>
          <a:xfrm>
            <a:off x="9320961" y="4673277"/>
            <a:ext cx="825285" cy="825285"/>
          </a:xfrm>
          <a:prstGeom prst="rect">
            <a:avLst/>
          </a:prstGeom>
          <a:blipFill>
            <a:blip r:embed="rId12" cstate="print"/>
            <a:stretch>
              <a:fillRect/>
            </a:stretch>
          </a:blipFill>
        </p:spPr>
        <p:txBody>
          <a:bodyPr wrap="square" lIns="0" tIns="0" rIns="0" bIns="0" rtlCol="0"/>
          <a:lstStyle/>
          <a:p>
            <a:endParaRPr sz="1799"/>
          </a:p>
        </p:txBody>
      </p:sp>
      <p:sp>
        <p:nvSpPr>
          <p:cNvPr id="31" name="object 31"/>
          <p:cNvSpPr/>
          <p:nvPr/>
        </p:nvSpPr>
        <p:spPr>
          <a:xfrm>
            <a:off x="8006853" y="1492754"/>
            <a:ext cx="1003039" cy="990342"/>
          </a:xfrm>
          <a:custGeom>
            <a:avLst/>
            <a:gdLst/>
            <a:ahLst/>
            <a:cxnLst/>
            <a:rect l="l" t="t" r="r" b="b"/>
            <a:pathLst>
              <a:path w="1003300" h="990600">
                <a:moveTo>
                  <a:pt x="501650" y="0"/>
                </a:moveTo>
                <a:lnTo>
                  <a:pt x="453338" y="2267"/>
                </a:lnTo>
                <a:lnTo>
                  <a:pt x="406325" y="8931"/>
                </a:lnTo>
                <a:lnTo>
                  <a:pt x="360822" y="19783"/>
                </a:lnTo>
                <a:lnTo>
                  <a:pt x="317039" y="34617"/>
                </a:lnTo>
                <a:lnTo>
                  <a:pt x="275185" y="53224"/>
                </a:lnTo>
                <a:lnTo>
                  <a:pt x="235471" y="75397"/>
                </a:lnTo>
                <a:lnTo>
                  <a:pt x="198108" y="100929"/>
                </a:lnTo>
                <a:lnTo>
                  <a:pt x="163306" y="129612"/>
                </a:lnTo>
                <a:lnTo>
                  <a:pt x="131274" y="161238"/>
                </a:lnTo>
                <a:lnTo>
                  <a:pt x="102224" y="195600"/>
                </a:lnTo>
                <a:lnTo>
                  <a:pt x="76364" y="232490"/>
                </a:lnTo>
                <a:lnTo>
                  <a:pt x="53907" y="271701"/>
                </a:lnTo>
                <a:lnTo>
                  <a:pt x="35061" y="313025"/>
                </a:lnTo>
                <a:lnTo>
                  <a:pt x="20037" y="356254"/>
                </a:lnTo>
                <a:lnTo>
                  <a:pt x="9045" y="401181"/>
                </a:lnTo>
                <a:lnTo>
                  <a:pt x="2296" y="447599"/>
                </a:lnTo>
                <a:lnTo>
                  <a:pt x="0" y="495300"/>
                </a:lnTo>
                <a:lnTo>
                  <a:pt x="2296" y="543000"/>
                </a:lnTo>
                <a:lnTo>
                  <a:pt x="9045" y="589418"/>
                </a:lnTo>
                <a:lnTo>
                  <a:pt x="20037" y="634345"/>
                </a:lnTo>
                <a:lnTo>
                  <a:pt x="35061" y="677574"/>
                </a:lnTo>
                <a:lnTo>
                  <a:pt x="53907" y="718898"/>
                </a:lnTo>
                <a:lnTo>
                  <a:pt x="76364" y="758109"/>
                </a:lnTo>
                <a:lnTo>
                  <a:pt x="102224" y="794999"/>
                </a:lnTo>
                <a:lnTo>
                  <a:pt x="131274" y="829361"/>
                </a:lnTo>
                <a:lnTo>
                  <a:pt x="163306" y="860987"/>
                </a:lnTo>
                <a:lnTo>
                  <a:pt x="198108" y="889670"/>
                </a:lnTo>
                <a:lnTo>
                  <a:pt x="235471" y="915202"/>
                </a:lnTo>
                <a:lnTo>
                  <a:pt x="275185" y="937375"/>
                </a:lnTo>
                <a:lnTo>
                  <a:pt x="317039" y="955982"/>
                </a:lnTo>
                <a:lnTo>
                  <a:pt x="360822" y="970816"/>
                </a:lnTo>
                <a:lnTo>
                  <a:pt x="406325" y="981668"/>
                </a:lnTo>
                <a:lnTo>
                  <a:pt x="453338" y="988332"/>
                </a:lnTo>
                <a:lnTo>
                  <a:pt x="501650" y="990600"/>
                </a:lnTo>
                <a:lnTo>
                  <a:pt x="549961" y="988332"/>
                </a:lnTo>
                <a:lnTo>
                  <a:pt x="596974" y="981668"/>
                </a:lnTo>
                <a:lnTo>
                  <a:pt x="642477" y="970816"/>
                </a:lnTo>
                <a:lnTo>
                  <a:pt x="686260" y="955982"/>
                </a:lnTo>
                <a:lnTo>
                  <a:pt x="728114" y="937375"/>
                </a:lnTo>
                <a:lnTo>
                  <a:pt x="767828" y="915202"/>
                </a:lnTo>
                <a:lnTo>
                  <a:pt x="805191" y="889670"/>
                </a:lnTo>
                <a:lnTo>
                  <a:pt x="839993" y="860987"/>
                </a:lnTo>
                <a:lnTo>
                  <a:pt x="872025" y="829361"/>
                </a:lnTo>
                <a:lnTo>
                  <a:pt x="901075" y="794999"/>
                </a:lnTo>
                <a:lnTo>
                  <a:pt x="926935" y="758109"/>
                </a:lnTo>
                <a:lnTo>
                  <a:pt x="949392" y="718898"/>
                </a:lnTo>
                <a:lnTo>
                  <a:pt x="968238" y="677574"/>
                </a:lnTo>
                <a:lnTo>
                  <a:pt x="983262" y="634345"/>
                </a:lnTo>
                <a:lnTo>
                  <a:pt x="994254" y="589418"/>
                </a:lnTo>
                <a:lnTo>
                  <a:pt x="1001003" y="543000"/>
                </a:lnTo>
                <a:lnTo>
                  <a:pt x="1003300" y="495300"/>
                </a:lnTo>
                <a:lnTo>
                  <a:pt x="1001003" y="447599"/>
                </a:lnTo>
                <a:lnTo>
                  <a:pt x="994254" y="401181"/>
                </a:lnTo>
                <a:lnTo>
                  <a:pt x="983262" y="356254"/>
                </a:lnTo>
                <a:lnTo>
                  <a:pt x="968238" y="313025"/>
                </a:lnTo>
                <a:lnTo>
                  <a:pt x="949392" y="271701"/>
                </a:lnTo>
                <a:lnTo>
                  <a:pt x="926935" y="232490"/>
                </a:lnTo>
                <a:lnTo>
                  <a:pt x="901075" y="195600"/>
                </a:lnTo>
                <a:lnTo>
                  <a:pt x="872025" y="161238"/>
                </a:lnTo>
                <a:lnTo>
                  <a:pt x="839993" y="129612"/>
                </a:lnTo>
                <a:lnTo>
                  <a:pt x="805191" y="100929"/>
                </a:lnTo>
                <a:lnTo>
                  <a:pt x="767828" y="75397"/>
                </a:lnTo>
                <a:lnTo>
                  <a:pt x="728114" y="53224"/>
                </a:lnTo>
                <a:lnTo>
                  <a:pt x="686260" y="34617"/>
                </a:lnTo>
                <a:lnTo>
                  <a:pt x="642477" y="19783"/>
                </a:lnTo>
                <a:lnTo>
                  <a:pt x="596974" y="8931"/>
                </a:lnTo>
                <a:lnTo>
                  <a:pt x="549961" y="2267"/>
                </a:lnTo>
                <a:lnTo>
                  <a:pt x="501650" y="0"/>
                </a:lnTo>
                <a:close/>
              </a:path>
            </a:pathLst>
          </a:custGeom>
          <a:solidFill>
            <a:srgbClr val="000000"/>
          </a:solidFill>
        </p:spPr>
        <p:txBody>
          <a:bodyPr wrap="square" lIns="0" tIns="0" rIns="0" bIns="0" rtlCol="0"/>
          <a:lstStyle/>
          <a:p>
            <a:endParaRPr sz="1799"/>
          </a:p>
        </p:txBody>
      </p:sp>
      <p:sp>
        <p:nvSpPr>
          <p:cNvPr id="32" name="object 32"/>
          <p:cNvSpPr/>
          <p:nvPr/>
        </p:nvSpPr>
        <p:spPr>
          <a:xfrm>
            <a:off x="8006853" y="1492754"/>
            <a:ext cx="1003039" cy="990342"/>
          </a:xfrm>
          <a:custGeom>
            <a:avLst/>
            <a:gdLst/>
            <a:ahLst/>
            <a:cxnLst/>
            <a:rect l="l" t="t" r="r" b="b"/>
            <a:pathLst>
              <a:path w="1003300" h="990600">
                <a:moveTo>
                  <a:pt x="0" y="495047"/>
                </a:moveTo>
                <a:lnTo>
                  <a:pt x="2295" y="447371"/>
                </a:lnTo>
                <a:lnTo>
                  <a:pt x="9040" y="400976"/>
                </a:lnTo>
                <a:lnTo>
                  <a:pt x="20026" y="356072"/>
                </a:lnTo>
                <a:lnTo>
                  <a:pt x="35042" y="312865"/>
                </a:lnTo>
                <a:lnTo>
                  <a:pt x="53879" y="271562"/>
                </a:lnTo>
                <a:lnTo>
                  <a:pt x="76325" y="232371"/>
                </a:lnTo>
                <a:lnTo>
                  <a:pt x="102171" y="195500"/>
                </a:lnTo>
                <a:lnTo>
                  <a:pt x="131206" y="161155"/>
                </a:lnTo>
                <a:lnTo>
                  <a:pt x="163221" y="129545"/>
                </a:lnTo>
                <a:lnTo>
                  <a:pt x="198006" y="100877"/>
                </a:lnTo>
                <a:lnTo>
                  <a:pt x="235350" y="75359"/>
                </a:lnTo>
                <a:lnTo>
                  <a:pt x="275043" y="53197"/>
                </a:lnTo>
                <a:lnTo>
                  <a:pt x="316876" y="34599"/>
                </a:lnTo>
                <a:lnTo>
                  <a:pt x="360637" y="19773"/>
                </a:lnTo>
                <a:lnTo>
                  <a:pt x="406117" y="8926"/>
                </a:lnTo>
                <a:lnTo>
                  <a:pt x="453106" y="2266"/>
                </a:lnTo>
                <a:lnTo>
                  <a:pt x="501394" y="0"/>
                </a:lnTo>
                <a:lnTo>
                  <a:pt x="549681" y="2266"/>
                </a:lnTo>
                <a:lnTo>
                  <a:pt x="596670" y="8926"/>
                </a:lnTo>
                <a:lnTo>
                  <a:pt x="642150" y="19773"/>
                </a:lnTo>
                <a:lnTo>
                  <a:pt x="685912" y="34599"/>
                </a:lnTo>
                <a:lnTo>
                  <a:pt x="727744" y="53197"/>
                </a:lnTo>
                <a:lnTo>
                  <a:pt x="767437" y="75359"/>
                </a:lnTo>
                <a:lnTo>
                  <a:pt x="804781" y="100877"/>
                </a:lnTo>
                <a:lnTo>
                  <a:pt x="839566" y="129545"/>
                </a:lnTo>
                <a:lnTo>
                  <a:pt x="871581" y="161155"/>
                </a:lnTo>
                <a:lnTo>
                  <a:pt x="900617" y="195500"/>
                </a:lnTo>
                <a:lnTo>
                  <a:pt x="926463" y="232371"/>
                </a:lnTo>
                <a:lnTo>
                  <a:pt x="948909" y="271562"/>
                </a:lnTo>
                <a:lnTo>
                  <a:pt x="967745" y="312865"/>
                </a:lnTo>
                <a:lnTo>
                  <a:pt x="982761" y="356072"/>
                </a:lnTo>
                <a:lnTo>
                  <a:pt x="993747" y="400976"/>
                </a:lnTo>
                <a:lnTo>
                  <a:pt x="1000493" y="447371"/>
                </a:lnTo>
                <a:lnTo>
                  <a:pt x="1002788" y="495047"/>
                </a:lnTo>
                <a:lnTo>
                  <a:pt x="1000493" y="542723"/>
                </a:lnTo>
                <a:lnTo>
                  <a:pt x="993747" y="589117"/>
                </a:lnTo>
                <a:lnTo>
                  <a:pt x="982761" y="634022"/>
                </a:lnTo>
                <a:lnTo>
                  <a:pt x="967745" y="677229"/>
                </a:lnTo>
                <a:lnTo>
                  <a:pt x="948909" y="718532"/>
                </a:lnTo>
                <a:lnTo>
                  <a:pt x="926463" y="757723"/>
                </a:lnTo>
                <a:lnTo>
                  <a:pt x="900617" y="794594"/>
                </a:lnTo>
                <a:lnTo>
                  <a:pt x="871581" y="828939"/>
                </a:lnTo>
                <a:lnTo>
                  <a:pt x="839566" y="860548"/>
                </a:lnTo>
                <a:lnTo>
                  <a:pt x="804781" y="889217"/>
                </a:lnTo>
                <a:lnTo>
                  <a:pt x="767437" y="914735"/>
                </a:lnTo>
                <a:lnTo>
                  <a:pt x="727744" y="936897"/>
                </a:lnTo>
                <a:lnTo>
                  <a:pt x="685912" y="955495"/>
                </a:lnTo>
                <a:lnTo>
                  <a:pt x="642150" y="970321"/>
                </a:lnTo>
                <a:lnTo>
                  <a:pt x="596670" y="981168"/>
                </a:lnTo>
                <a:lnTo>
                  <a:pt x="549681" y="987828"/>
                </a:lnTo>
                <a:lnTo>
                  <a:pt x="501394" y="990094"/>
                </a:lnTo>
                <a:lnTo>
                  <a:pt x="453106" y="987828"/>
                </a:lnTo>
                <a:lnTo>
                  <a:pt x="406117" y="981168"/>
                </a:lnTo>
                <a:lnTo>
                  <a:pt x="360637" y="970321"/>
                </a:lnTo>
                <a:lnTo>
                  <a:pt x="316876" y="955495"/>
                </a:lnTo>
                <a:lnTo>
                  <a:pt x="275043" y="936897"/>
                </a:lnTo>
                <a:lnTo>
                  <a:pt x="235350" y="914735"/>
                </a:lnTo>
                <a:lnTo>
                  <a:pt x="198006" y="889217"/>
                </a:lnTo>
                <a:lnTo>
                  <a:pt x="163221" y="860548"/>
                </a:lnTo>
                <a:lnTo>
                  <a:pt x="131206" y="828939"/>
                </a:lnTo>
                <a:lnTo>
                  <a:pt x="102171" y="794594"/>
                </a:lnTo>
                <a:lnTo>
                  <a:pt x="76325" y="757723"/>
                </a:lnTo>
                <a:lnTo>
                  <a:pt x="53879" y="718532"/>
                </a:lnTo>
                <a:lnTo>
                  <a:pt x="35042" y="677229"/>
                </a:lnTo>
                <a:lnTo>
                  <a:pt x="20026" y="634022"/>
                </a:lnTo>
                <a:lnTo>
                  <a:pt x="9040" y="589117"/>
                </a:lnTo>
                <a:lnTo>
                  <a:pt x="2295" y="542723"/>
                </a:lnTo>
                <a:lnTo>
                  <a:pt x="0" y="495047"/>
                </a:lnTo>
                <a:close/>
              </a:path>
            </a:pathLst>
          </a:custGeom>
          <a:ln w="12693">
            <a:solidFill>
              <a:srgbClr val="FFFFFF"/>
            </a:solidFill>
          </a:ln>
        </p:spPr>
        <p:txBody>
          <a:bodyPr wrap="square" lIns="0" tIns="0" rIns="0" bIns="0" rtlCol="0"/>
          <a:lstStyle/>
          <a:p>
            <a:endParaRPr sz="1799"/>
          </a:p>
        </p:txBody>
      </p:sp>
      <p:sp>
        <p:nvSpPr>
          <p:cNvPr id="33" name="object 33"/>
          <p:cNvSpPr/>
          <p:nvPr/>
        </p:nvSpPr>
        <p:spPr>
          <a:xfrm>
            <a:off x="8343315" y="1740341"/>
            <a:ext cx="330114" cy="418991"/>
          </a:xfrm>
          <a:prstGeom prst="rect">
            <a:avLst/>
          </a:prstGeom>
          <a:blipFill>
            <a:blip r:embed="rId13" cstate="print"/>
            <a:stretch>
              <a:fillRect/>
            </a:stretch>
          </a:blipFill>
        </p:spPr>
        <p:txBody>
          <a:bodyPr wrap="square" lIns="0" tIns="0" rIns="0" bIns="0" rtlCol="0"/>
          <a:lstStyle/>
          <a:p>
            <a:endParaRPr sz="1799"/>
          </a:p>
        </p:txBody>
      </p:sp>
      <p:sp>
        <p:nvSpPr>
          <p:cNvPr id="34" name="object 34"/>
          <p:cNvSpPr/>
          <p:nvPr/>
        </p:nvSpPr>
        <p:spPr>
          <a:xfrm>
            <a:off x="6381676" y="2660850"/>
            <a:ext cx="990342" cy="990342"/>
          </a:xfrm>
          <a:custGeom>
            <a:avLst/>
            <a:gdLst/>
            <a:ahLst/>
            <a:cxnLst/>
            <a:rect l="l" t="t" r="r" b="b"/>
            <a:pathLst>
              <a:path w="990600" h="990600">
                <a:moveTo>
                  <a:pt x="495300" y="0"/>
                </a:moveTo>
                <a:lnTo>
                  <a:pt x="447599" y="2267"/>
                </a:lnTo>
                <a:lnTo>
                  <a:pt x="401181" y="8931"/>
                </a:lnTo>
                <a:lnTo>
                  <a:pt x="356254" y="19783"/>
                </a:lnTo>
                <a:lnTo>
                  <a:pt x="313025" y="34617"/>
                </a:lnTo>
                <a:lnTo>
                  <a:pt x="271701" y="53224"/>
                </a:lnTo>
                <a:lnTo>
                  <a:pt x="232490" y="75397"/>
                </a:lnTo>
                <a:lnTo>
                  <a:pt x="195600" y="100929"/>
                </a:lnTo>
                <a:lnTo>
                  <a:pt x="161238" y="129612"/>
                </a:lnTo>
                <a:lnTo>
                  <a:pt x="129612" y="161238"/>
                </a:lnTo>
                <a:lnTo>
                  <a:pt x="100929" y="195600"/>
                </a:lnTo>
                <a:lnTo>
                  <a:pt x="75397" y="232490"/>
                </a:lnTo>
                <a:lnTo>
                  <a:pt x="53224" y="271701"/>
                </a:lnTo>
                <a:lnTo>
                  <a:pt x="34617" y="313025"/>
                </a:lnTo>
                <a:lnTo>
                  <a:pt x="19783" y="356254"/>
                </a:lnTo>
                <a:lnTo>
                  <a:pt x="8931" y="401181"/>
                </a:lnTo>
                <a:lnTo>
                  <a:pt x="2267" y="447599"/>
                </a:lnTo>
                <a:lnTo>
                  <a:pt x="0" y="495300"/>
                </a:lnTo>
                <a:lnTo>
                  <a:pt x="2267" y="543000"/>
                </a:lnTo>
                <a:lnTo>
                  <a:pt x="8931" y="589418"/>
                </a:lnTo>
                <a:lnTo>
                  <a:pt x="19783" y="634345"/>
                </a:lnTo>
                <a:lnTo>
                  <a:pt x="34617" y="677574"/>
                </a:lnTo>
                <a:lnTo>
                  <a:pt x="53224" y="718898"/>
                </a:lnTo>
                <a:lnTo>
                  <a:pt x="75397" y="758109"/>
                </a:lnTo>
                <a:lnTo>
                  <a:pt x="100929" y="794999"/>
                </a:lnTo>
                <a:lnTo>
                  <a:pt x="129612" y="829361"/>
                </a:lnTo>
                <a:lnTo>
                  <a:pt x="161238" y="860987"/>
                </a:lnTo>
                <a:lnTo>
                  <a:pt x="195600" y="889670"/>
                </a:lnTo>
                <a:lnTo>
                  <a:pt x="232490" y="915202"/>
                </a:lnTo>
                <a:lnTo>
                  <a:pt x="271701" y="937375"/>
                </a:lnTo>
                <a:lnTo>
                  <a:pt x="313025" y="955982"/>
                </a:lnTo>
                <a:lnTo>
                  <a:pt x="356254" y="970816"/>
                </a:lnTo>
                <a:lnTo>
                  <a:pt x="401181" y="981668"/>
                </a:lnTo>
                <a:lnTo>
                  <a:pt x="447599" y="988332"/>
                </a:lnTo>
                <a:lnTo>
                  <a:pt x="495300" y="990600"/>
                </a:lnTo>
                <a:lnTo>
                  <a:pt x="543000" y="988332"/>
                </a:lnTo>
                <a:lnTo>
                  <a:pt x="589418" y="981668"/>
                </a:lnTo>
                <a:lnTo>
                  <a:pt x="634345" y="970816"/>
                </a:lnTo>
                <a:lnTo>
                  <a:pt x="677574" y="955982"/>
                </a:lnTo>
                <a:lnTo>
                  <a:pt x="718898" y="937375"/>
                </a:lnTo>
                <a:lnTo>
                  <a:pt x="758109" y="915202"/>
                </a:lnTo>
                <a:lnTo>
                  <a:pt x="794999" y="889670"/>
                </a:lnTo>
                <a:lnTo>
                  <a:pt x="829361" y="860987"/>
                </a:lnTo>
                <a:lnTo>
                  <a:pt x="860987" y="829361"/>
                </a:lnTo>
                <a:lnTo>
                  <a:pt x="889670" y="794999"/>
                </a:lnTo>
                <a:lnTo>
                  <a:pt x="915202" y="758109"/>
                </a:lnTo>
                <a:lnTo>
                  <a:pt x="937375" y="718898"/>
                </a:lnTo>
                <a:lnTo>
                  <a:pt x="955982" y="677574"/>
                </a:lnTo>
                <a:lnTo>
                  <a:pt x="970816" y="634345"/>
                </a:lnTo>
                <a:lnTo>
                  <a:pt x="981668" y="589418"/>
                </a:lnTo>
                <a:lnTo>
                  <a:pt x="988332" y="543000"/>
                </a:lnTo>
                <a:lnTo>
                  <a:pt x="990600" y="495300"/>
                </a:lnTo>
                <a:lnTo>
                  <a:pt x="988332" y="447599"/>
                </a:lnTo>
                <a:lnTo>
                  <a:pt x="981668" y="401181"/>
                </a:lnTo>
                <a:lnTo>
                  <a:pt x="970816" y="356254"/>
                </a:lnTo>
                <a:lnTo>
                  <a:pt x="955982" y="313025"/>
                </a:lnTo>
                <a:lnTo>
                  <a:pt x="937375" y="271701"/>
                </a:lnTo>
                <a:lnTo>
                  <a:pt x="915202" y="232490"/>
                </a:lnTo>
                <a:lnTo>
                  <a:pt x="889670" y="195600"/>
                </a:lnTo>
                <a:lnTo>
                  <a:pt x="860987" y="161238"/>
                </a:lnTo>
                <a:lnTo>
                  <a:pt x="829361" y="129612"/>
                </a:lnTo>
                <a:lnTo>
                  <a:pt x="794999" y="100929"/>
                </a:lnTo>
                <a:lnTo>
                  <a:pt x="758109" y="75397"/>
                </a:lnTo>
                <a:lnTo>
                  <a:pt x="718898" y="53224"/>
                </a:lnTo>
                <a:lnTo>
                  <a:pt x="677574" y="34617"/>
                </a:lnTo>
                <a:lnTo>
                  <a:pt x="634345" y="19783"/>
                </a:lnTo>
                <a:lnTo>
                  <a:pt x="589418" y="8931"/>
                </a:lnTo>
                <a:lnTo>
                  <a:pt x="543000" y="2267"/>
                </a:lnTo>
                <a:lnTo>
                  <a:pt x="495300" y="0"/>
                </a:lnTo>
                <a:close/>
              </a:path>
            </a:pathLst>
          </a:custGeom>
          <a:solidFill>
            <a:srgbClr val="000000"/>
          </a:solidFill>
        </p:spPr>
        <p:txBody>
          <a:bodyPr wrap="square" lIns="0" tIns="0" rIns="0" bIns="0" rtlCol="0"/>
          <a:lstStyle/>
          <a:p>
            <a:endParaRPr sz="1799"/>
          </a:p>
        </p:txBody>
      </p:sp>
      <p:sp>
        <p:nvSpPr>
          <p:cNvPr id="35" name="object 35"/>
          <p:cNvSpPr/>
          <p:nvPr/>
        </p:nvSpPr>
        <p:spPr>
          <a:xfrm>
            <a:off x="6381676" y="2660850"/>
            <a:ext cx="990342" cy="990342"/>
          </a:xfrm>
          <a:custGeom>
            <a:avLst/>
            <a:gdLst/>
            <a:ahLst/>
            <a:cxnLst/>
            <a:rect l="l" t="t" r="r" b="b"/>
            <a:pathLst>
              <a:path w="990600" h="990600">
                <a:moveTo>
                  <a:pt x="0" y="495047"/>
                </a:moveTo>
                <a:lnTo>
                  <a:pt x="2266" y="447371"/>
                </a:lnTo>
                <a:lnTo>
                  <a:pt x="8926" y="400976"/>
                </a:lnTo>
                <a:lnTo>
                  <a:pt x="19773" y="356072"/>
                </a:lnTo>
                <a:lnTo>
                  <a:pt x="34599" y="312865"/>
                </a:lnTo>
                <a:lnTo>
                  <a:pt x="53197" y="271562"/>
                </a:lnTo>
                <a:lnTo>
                  <a:pt x="75358" y="232371"/>
                </a:lnTo>
                <a:lnTo>
                  <a:pt x="100877" y="195500"/>
                </a:lnTo>
                <a:lnTo>
                  <a:pt x="129545" y="161155"/>
                </a:lnTo>
                <a:lnTo>
                  <a:pt x="161155" y="129545"/>
                </a:lnTo>
                <a:lnTo>
                  <a:pt x="195499" y="100877"/>
                </a:lnTo>
                <a:lnTo>
                  <a:pt x="232371" y="75359"/>
                </a:lnTo>
                <a:lnTo>
                  <a:pt x="271562" y="53197"/>
                </a:lnTo>
                <a:lnTo>
                  <a:pt x="312864" y="34599"/>
                </a:lnTo>
                <a:lnTo>
                  <a:pt x="356072" y="19773"/>
                </a:lnTo>
                <a:lnTo>
                  <a:pt x="400976" y="8926"/>
                </a:lnTo>
                <a:lnTo>
                  <a:pt x="447371" y="2266"/>
                </a:lnTo>
                <a:lnTo>
                  <a:pt x="495047" y="0"/>
                </a:lnTo>
                <a:lnTo>
                  <a:pt x="542723" y="2266"/>
                </a:lnTo>
                <a:lnTo>
                  <a:pt x="589118" y="8926"/>
                </a:lnTo>
                <a:lnTo>
                  <a:pt x="634022" y="19773"/>
                </a:lnTo>
                <a:lnTo>
                  <a:pt x="677229" y="34599"/>
                </a:lnTo>
                <a:lnTo>
                  <a:pt x="718532" y="53197"/>
                </a:lnTo>
                <a:lnTo>
                  <a:pt x="757723" y="75359"/>
                </a:lnTo>
                <a:lnTo>
                  <a:pt x="794594" y="100877"/>
                </a:lnTo>
                <a:lnTo>
                  <a:pt x="828939" y="129545"/>
                </a:lnTo>
                <a:lnTo>
                  <a:pt x="860549" y="161155"/>
                </a:lnTo>
                <a:lnTo>
                  <a:pt x="889217" y="195500"/>
                </a:lnTo>
                <a:lnTo>
                  <a:pt x="914735" y="232371"/>
                </a:lnTo>
                <a:lnTo>
                  <a:pt x="936897" y="271562"/>
                </a:lnTo>
                <a:lnTo>
                  <a:pt x="955495" y="312865"/>
                </a:lnTo>
                <a:lnTo>
                  <a:pt x="970321" y="356072"/>
                </a:lnTo>
                <a:lnTo>
                  <a:pt x="981168" y="400976"/>
                </a:lnTo>
                <a:lnTo>
                  <a:pt x="987828" y="447371"/>
                </a:lnTo>
                <a:lnTo>
                  <a:pt x="990094" y="495047"/>
                </a:lnTo>
                <a:lnTo>
                  <a:pt x="987828" y="542723"/>
                </a:lnTo>
                <a:lnTo>
                  <a:pt x="981168" y="589117"/>
                </a:lnTo>
                <a:lnTo>
                  <a:pt x="970321" y="634022"/>
                </a:lnTo>
                <a:lnTo>
                  <a:pt x="955495" y="677229"/>
                </a:lnTo>
                <a:lnTo>
                  <a:pt x="936897" y="718532"/>
                </a:lnTo>
                <a:lnTo>
                  <a:pt x="914735" y="757723"/>
                </a:lnTo>
                <a:lnTo>
                  <a:pt x="889217" y="794594"/>
                </a:lnTo>
                <a:lnTo>
                  <a:pt x="860549" y="828939"/>
                </a:lnTo>
                <a:lnTo>
                  <a:pt x="828939" y="860548"/>
                </a:lnTo>
                <a:lnTo>
                  <a:pt x="794594" y="889217"/>
                </a:lnTo>
                <a:lnTo>
                  <a:pt x="757723" y="914735"/>
                </a:lnTo>
                <a:lnTo>
                  <a:pt x="718532" y="936897"/>
                </a:lnTo>
                <a:lnTo>
                  <a:pt x="677229" y="955495"/>
                </a:lnTo>
                <a:lnTo>
                  <a:pt x="634022" y="970321"/>
                </a:lnTo>
                <a:lnTo>
                  <a:pt x="589118" y="981168"/>
                </a:lnTo>
                <a:lnTo>
                  <a:pt x="542723" y="987828"/>
                </a:lnTo>
                <a:lnTo>
                  <a:pt x="495047" y="990094"/>
                </a:lnTo>
                <a:lnTo>
                  <a:pt x="447371" y="987828"/>
                </a:lnTo>
                <a:lnTo>
                  <a:pt x="400976" y="981168"/>
                </a:lnTo>
                <a:lnTo>
                  <a:pt x="356072" y="970321"/>
                </a:lnTo>
                <a:lnTo>
                  <a:pt x="312864" y="955495"/>
                </a:lnTo>
                <a:lnTo>
                  <a:pt x="271562" y="936897"/>
                </a:lnTo>
                <a:lnTo>
                  <a:pt x="232371" y="914735"/>
                </a:lnTo>
                <a:lnTo>
                  <a:pt x="195499" y="889217"/>
                </a:lnTo>
                <a:lnTo>
                  <a:pt x="161155" y="860548"/>
                </a:lnTo>
                <a:lnTo>
                  <a:pt x="129545" y="828939"/>
                </a:lnTo>
                <a:lnTo>
                  <a:pt x="100877" y="794594"/>
                </a:lnTo>
                <a:lnTo>
                  <a:pt x="75358" y="757723"/>
                </a:lnTo>
                <a:lnTo>
                  <a:pt x="53197" y="718532"/>
                </a:lnTo>
                <a:lnTo>
                  <a:pt x="34599" y="677229"/>
                </a:lnTo>
                <a:lnTo>
                  <a:pt x="19773" y="634022"/>
                </a:lnTo>
                <a:lnTo>
                  <a:pt x="8926" y="589117"/>
                </a:lnTo>
                <a:lnTo>
                  <a:pt x="2266" y="542723"/>
                </a:lnTo>
                <a:lnTo>
                  <a:pt x="0" y="495047"/>
                </a:lnTo>
                <a:close/>
              </a:path>
            </a:pathLst>
          </a:custGeom>
          <a:ln w="12693">
            <a:solidFill>
              <a:srgbClr val="FFFFFF"/>
            </a:solidFill>
          </a:ln>
        </p:spPr>
        <p:txBody>
          <a:bodyPr wrap="square" lIns="0" tIns="0" rIns="0" bIns="0" rtlCol="0"/>
          <a:lstStyle/>
          <a:p>
            <a:endParaRPr sz="1799"/>
          </a:p>
        </p:txBody>
      </p:sp>
      <p:sp>
        <p:nvSpPr>
          <p:cNvPr id="36" name="object 36"/>
          <p:cNvSpPr/>
          <p:nvPr/>
        </p:nvSpPr>
        <p:spPr>
          <a:xfrm>
            <a:off x="6629261" y="2883042"/>
            <a:ext cx="469778" cy="469778"/>
          </a:xfrm>
          <a:prstGeom prst="rect">
            <a:avLst/>
          </a:prstGeom>
          <a:blipFill>
            <a:blip r:embed="rId14" cstate="print"/>
            <a:stretch>
              <a:fillRect/>
            </a:stretch>
          </a:blipFill>
        </p:spPr>
        <p:txBody>
          <a:bodyPr wrap="square" lIns="0" tIns="0" rIns="0" bIns="0" rtlCol="0"/>
          <a:lstStyle/>
          <a:p>
            <a:endParaRPr sz="1799"/>
          </a:p>
        </p:txBody>
      </p:sp>
    </p:spTree>
    <p:extLst>
      <p:ext uri="{BB962C8B-B14F-4D97-AF65-F5344CB8AC3E}">
        <p14:creationId xmlns:p14="http://schemas.microsoft.com/office/powerpoint/2010/main" val="48911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2771" y="1584135"/>
            <a:ext cx="9912779" cy="443198"/>
          </a:xfrm>
        </p:spPr>
        <p:txBody>
          <a:bodyPr/>
          <a:lstStyle/>
          <a:p>
            <a:r>
              <a:rPr lang="en-US" sz="3200" dirty="0" err="1"/>
              <a:t>Aspectos</a:t>
            </a:r>
            <a:r>
              <a:rPr lang="en-US" sz="3200" dirty="0"/>
              <a:t> </a:t>
            </a:r>
            <a:r>
              <a:rPr lang="en-US" sz="3200" dirty="0" err="1"/>
              <a:t>Básicos</a:t>
            </a:r>
            <a:r>
              <a:rPr lang="en-US" sz="3200" dirty="0"/>
              <a:t> del </a:t>
            </a:r>
            <a:r>
              <a:rPr lang="en-US" sz="3200" dirty="0" err="1"/>
              <a:t>Producto</a:t>
            </a:r>
            <a:endParaRPr lang="en-US" sz="3200" dirty="0"/>
          </a:p>
        </p:txBody>
      </p:sp>
    </p:spTree>
    <p:extLst>
      <p:ext uri="{BB962C8B-B14F-4D97-AF65-F5344CB8AC3E}">
        <p14:creationId xmlns:p14="http://schemas.microsoft.com/office/powerpoint/2010/main" val="111125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ursor">
            <a:extLst>
              <a:ext uri="{FF2B5EF4-FFF2-40B4-BE49-F238E27FC236}">
                <a16:creationId xmlns:a16="http://schemas.microsoft.com/office/drawing/2014/main" id="{6D7262B7-21EC-624E-9287-40DFAE494A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850" y="3926230"/>
            <a:ext cx="190779" cy="272542"/>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9D4D97D9-E870-D740-A8C0-47D2122E6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87" y="0"/>
            <a:ext cx="10504025" cy="6858000"/>
          </a:xfrm>
          <a:prstGeom prst="rect">
            <a:avLst/>
          </a:prstGeom>
        </p:spPr>
      </p:pic>
    </p:spTree>
    <p:extLst>
      <p:ext uri="{BB962C8B-B14F-4D97-AF65-F5344CB8AC3E}">
        <p14:creationId xmlns:p14="http://schemas.microsoft.com/office/powerpoint/2010/main" val="68671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86614 0.30347 L 0.59309 0.15347 " pathEditMode="relative" rAng="0" ptsTypes="AA">
                                      <p:cBhvr>
                                        <p:cTn id="6" dur="1000" fill="hold"/>
                                        <p:tgtEl>
                                          <p:spTgt spid="7"/>
                                        </p:tgtEl>
                                        <p:attrNameLst>
                                          <p:attrName>ppt_x</p:attrName>
                                          <p:attrName>ppt_y</p:attrName>
                                        </p:attrNameLst>
                                      </p:cBhvr>
                                      <p:rCtr x="-13659" y="-7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5F97D3-ABD6-6D4E-9D02-18373D36634E}"/>
              </a:ext>
            </a:extLst>
          </p:cNvPr>
          <p:cNvSpPr>
            <a:spLocks noGrp="1"/>
          </p:cNvSpPr>
          <p:nvPr>
            <p:ph type="title"/>
          </p:nvPr>
        </p:nvSpPr>
        <p:spPr/>
        <p:txBody>
          <a:bodyPr/>
          <a:lstStyle/>
          <a:p>
            <a:pPr marL="9525"/>
            <a:r>
              <a:rPr lang="en-US" dirty="0" err="1"/>
              <a:t>Solicita</a:t>
            </a:r>
            <a:r>
              <a:rPr lang="en-US" dirty="0"/>
              <a:t> </a:t>
            </a:r>
            <a:r>
              <a:rPr lang="en-US" dirty="0" err="1"/>
              <a:t>firmas</a:t>
            </a:r>
            <a:endParaRPr lang="en-US" dirty="0"/>
          </a:p>
        </p:txBody>
      </p:sp>
      <p:pic>
        <p:nvPicPr>
          <p:cNvPr id="7" name="Picture 6">
            <a:extLst>
              <a:ext uri="{FF2B5EF4-FFF2-40B4-BE49-F238E27FC236}">
                <a16:creationId xmlns:a16="http://schemas.microsoft.com/office/drawing/2014/main" id="{65F89947-6E0D-4A03-8A27-D0F067534314}"/>
              </a:ext>
            </a:extLst>
          </p:cNvPr>
          <p:cNvPicPr>
            <a:picLocks noChangeAspect="1"/>
          </p:cNvPicPr>
          <p:nvPr/>
        </p:nvPicPr>
        <p:blipFill>
          <a:blip r:embed="rId3"/>
          <a:stretch>
            <a:fillRect/>
          </a:stretch>
        </p:blipFill>
        <p:spPr>
          <a:xfrm>
            <a:off x="544525" y="2070584"/>
            <a:ext cx="11050672" cy="1724176"/>
          </a:xfrm>
          <a:prstGeom prst="rect">
            <a:avLst/>
          </a:prstGeom>
          <a:ln w="12700">
            <a:noFill/>
          </a:ln>
        </p:spPr>
      </p:pic>
    </p:spTree>
    <p:extLst>
      <p:ext uri="{BB962C8B-B14F-4D97-AF65-F5344CB8AC3E}">
        <p14:creationId xmlns:p14="http://schemas.microsoft.com/office/powerpoint/2010/main" val="294046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AD64816-5BC3-6B4A-84A1-F963348D7F47}"/>
              </a:ext>
            </a:extLst>
          </p:cNvPr>
          <p:cNvSpPr>
            <a:spLocks noGrp="1"/>
          </p:cNvSpPr>
          <p:nvPr>
            <p:ph type="title"/>
          </p:nvPr>
        </p:nvSpPr>
        <p:spPr/>
        <p:txBody>
          <a:bodyPr/>
          <a:lstStyle/>
          <a:p>
            <a:pPr marL="9525"/>
            <a:r>
              <a:rPr lang="en-US" dirty="0" err="1"/>
              <a:t>Gestiona</a:t>
            </a:r>
            <a:r>
              <a:rPr lang="en-US" dirty="0"/>
              <a:t> </a:t>
            </a:r>
            <a:r>
              <a:rPr lang="en-US" dirty="0" err="1"/>
              <a:t>usuarios</a:t>
            </a:r>
            <a:r>
              <a:rPr lang="en-US" dirty="0"/>
              <a:t> y </a:t>
            </a:r>
            <a:r>
              <a:rPr lang="en-US" dirty="0" err="1"/>
              <a:t>grupos</a:t>
            </a:r>
            <a:endParaRPr lang="en-US" dirty="0"/>
          </a:p>
        </p:txBody>
      </p:sp>
      <p:pic>
        <p:nvPicPr>
          <p:cNvPr id="5" name="Picture 4">
            <a:extLst>
              <a:ext uri="{FF2B5EF4-FFF2-40B4-BE49-F238E27FC236}">
                <a16:creationId xmlns:a16="http://schemas.microsoft.com/office/drawing/2014/main" id="{0A6219DE-EB8A-45C5-BA3A-337D7462D270}"/>
              </a:ext>
            </a:extLst>
          </p:cNvPr>
          <p:cNvPicPr>
            <a:picLocks noChangeAspect="1"/>
          </p:cNvPicPr>
          <p:nvPr/>
        </p:nvPicPr>
        <p:blipFill>
          <a:blip r:embed="rId3"/>
          <a:stretch>
            <a:fillRect/>
          </a:stretch>
        </p:blipFill>
        <p:spPr>
          <a:xfrm>
            <a:off x="540230" y="1688609"/>
            <a:ext cx="1836083" cy="2931689"/>
          </a:xfrm>
          <a:prstGeom prst="rect">
            <a:avLst/>
          </a:prstGeom>
        </p:spPr>
      </p:pic>
      <p:pic>
        <p:nvPicPr>
          <p:cNvPr id="8" name="Picture 7">
            <a:extLst>
              <a:ext uri="{FF2B5EF4-FFF2-40B4-BE49-F238E27FC236}">
                <a16:creationId xmlns:a16="http://schemas.microsoft.com/office/drawing/2014/main" id="{3392835F-9677-4AF2-A73C-C79A4E51CF2B}"/>
              </a:ext>
            </a:extLst>
          </p:cNvPr>
          <p:cNvPicPr>
            <a:picLocks noChangeAspect="1"/>
          </p:cNvPicPr>
          <p:nvPr/>
        </p:nvPicPr>
        <p:blipFill>
          <a:blip r:embed="rId4"/>
          <a:stretch>
            <a:fillRect/>
          </a:stretch>
        </p:blipFill>
        <p:spPr>
          <a:xfrm>
            <a:off x="2979528" y="1688609"/>
            <a:ext cx="3116472" cy="4308794"/>
          </a:xfrm>
          <a:prstGeom prst="rect">
            <a:avLst/>
          </a:prstGeom>
        </p:spPr>
      </p:pic>
      <p:pic>
        <p:nvPicPr>
          <p:cNvPr id="9" name="Picture 8">
            <a:extLst>
              <a:ext uri="{FF2B5EF4-FFF2-40B4-BE49-F238E27FC236}">
                <a16:creationId xmlns:a16="http://schemas.microsoft.com/office/drawing/2014/main" id="{CA24A1DB-B9E9-4561-BB62-DB812180D6EE}"/>
              </a:ext>
            </a:extLst>
          </p:cNvPr>
          <p:cNvPicPr>
            <a:picLocks noChangeAspect="1"/>
          </p:cNvPicPr>
          <p:nvPr/>
        </p:nvPicPr>
        <p:blipFill>
          <a:blip r:embed="rId5"/>
          <a:stretch>
            <a:fillRect/>
          </a:stretch>
        </p:blipFill>
        <p:spPr>
          <a:xfrm>
            <a:off x="6468831" y="1688609"/>
            <a:ext cx="5418368" cy="3649873"/>
          </a:xfrm>
          <a:prstGeom prst="rect">
            <a:avLst/>
          </a:prstGeom>
        </p:spPr>
      </p:pic>
    </p:spTree>
    <p:extLst>
      <p:ext uri="{BB962C8B-B14F-4D97-AF65-F5344CB8AC3E}">
        <p14:creationId xmlns:p14="http://schemas.microsoft.com/office/powerpoint/2010/main" val="36998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771DCE-0DF6-6548-A475-1E3F4B7766FA}"/>
              </a:ext>
            </a:extLst>
          </p:cNvPr>
          <p:cNvSpPr>
            <a:spLocks noGrp="1"/>
          </p:cNvSpPr>
          <p:nvPr>
            <p:ph type="title"/>
          </p:nvPr>
        </p:nvSpPr>
        <p:spPr>
          <a:xfrm>
            <a:off x="304801" y="378948"/>
            <a:ext cx="11582400" cy="593725"/>
          </a:xfrm>
        </p:spPr>
        <p:txBody>
          <a:bodyPr/>
          <a:lstStyle/>
          <a:p>
            <a:pPr marL="9525"/>
            <a:r>
              <a:rPr lang="es-ES" dirty="0"/>
              <a:t>Obtener una firma en persona usando la aplicación móvil de </a:t>
            </a:r>
            <a:r>
              <a:rPr lang="es-ES" dirty="0" err="1"/>
              <a:t>Sign</a:t>
            </a:r>
            <a:endParaRPr lang="en-US" dirty="0"/>
          </a:p>
        </p:txBody>
      </p:sp>
      <p:pic>
        <p:nvPicPr>
          <p:cNvPr id="8" name="Picture 7">
            <a:extLst>
              <a:ext uri="{FF2B5EF4-FFF2-40B4-BE49-F238E27FC236}">
                <a16:creationId xmlns:a16="http://schemas.microsoft.com/office/drawing/2014/main" id="{5BAEA189-B819-4447-9AA5-0D862C5549CF}"/>
              </a:ext>
            </a:extLst>
          </p:cNvPr>
          <p:cNvPicPr>
            <a:picLocks noChangeAspect="1"/>
          </p:cNvPicPr>
          <p:nvPr/>
        </p:nvPicPr>
        <p:blipFill>
          <a:blip r:embed="rId3"/>
          <a:stretch>
            <a:fillRect/>
          </a:stretch>
        </p:blipFill>
        <p:spPr>
          <a:xfrm>
            <a:off x="4401876" y="1632409"/>
            <a:ext cx="7327201" cy="4675401"/>
          </a:xfrm>
          <a:prstGeom prst="rect">
            <a:avLst/>
          </a:prstGeom>
          <a:ln w="9525">
            <a:solidFill>
              <a:schemeClr val="tx1"/>
            </a:solidFill>
          </a:ln>
        </p:spPr>
      </p:pic>
    </p:spTree>
    <p:extLst>
      <p:ext uri="{BB962C8B-B14F-4D97-AF65-F5344CB8AC3E}">
        <p14:creationId xmlns:p14="http://schemas.microsoft.com/office/powerpoint/2010/main" val="339063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5FD2CD9-2B54-7947-BCB7-FA3276D33AD2}"/>
              </a:ext>
            </a:extLst>
          </p:cNvPr>
          <p:cNvSpPr>
            <a:spLocks noGrp="1"/>
          </p:cNvSpPr>
          <p:nvPr>
            <p:ph type="title"/>
          </p:nvPr>
        </p:nvSpPr>
        <p:spPr/>
        <p:txBody>
          <a:bodyPr/>
          <a:lstStyle/>
          <a:p>
            <a:pPr marL="9525"/>
            <a:r>
              <a:rPr lang="en-US" dirty="0" err="1"/>
              <a:t>Administrar</a:t>
            </a:r>
            <a:r>
              <a:rPr lang="en-US" dirty="0"/>
              <a:t> y </a:t>
            </a:r>
            <a:r>
              <a:rPr lang="en-US" dirty="0" err="1"/>
              <a:t>Rastrear</a:t>
            </a:r>
            <a:endParaRPr lang="en-US" dirty="0"/>
          </a:p>
        </p:txBody>
      </p:sp>
      <p:pic>
        <p:nvPicPr>
          <p:cNvPr id="5" name="Picture 4">
            <a:extLst>
              <a:ext uri="{FF2B5EF4-FFF2-40B4-BE49-F238E27FC236}">
                <a16:creationId xmlns:a16="http://schemas.microsoft.com/office/drawing/2014/main" id="{639D35AE-DEB4-4693-BA3A-52BFFDD0866D}"/>
              </a:ext>
            </a:extLst>
          </p:cNvPr>
          <p:cNvPicPr>
            <a:picLocks noChangeAspect="1"/>
          </p:cNvPicPr>
          <p:nvPr/>
        </p:nvPicPr>
        <p:blipFill>
          <a:blip r:embed="rId3"/>
          <a:stretch>
            <a:fillRect/>
          </a:stretch>
        </p:blipFill>
        <p:spPr>
          <a:xfrm>
            <a:off x="456880" y="1967707"/>
            <a:ext cx="6744020" cy="4234528"/>
          </a:xfrm>
          <a:prstGeom prst="rect">
            <a:avLst/>
          </a:prstGeom>
          <a:ln>
            <a:solidFill>
              <a:schemeClr val="tx1"/>
            </a:solidFill>
          </a:ln>
        </p:spPr>
      </p:pic>
    </p:spTree>
    <p:extLst>
      <p:ext uri="{BB962C8B-B14F-4D97-AF65-F5344CB8AC3E}">
        <p14:creationId xmlns:p14="http://schemas.microsoft.com/office/powerpoint/2010/main" val="399342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F153D5-4230-E44C-A5CA-E96CEF6D4D1C}"/>
              </a:ext>
            </a:extLst>
          </p:cNvPr>
          <p:cNvSpPr>
            <a:spLocks noGrp="1"/>
          </p:cNvSpPr>
          <p:nvPr>
            <p:ph type="title"/>
          </p:nvPr>
        </p:nvSpPr>
        <p:spPr/>
        <p:txBody>
          <a:bodyPr/>
          <a:lstStyle/>
          <a:p>
            <a:pPr marL="9525"/>
            <a:r>
              <a:rPr lang="en-US" dirty="0"/>
              <a:t>Adobe Scan y firma </a:t>
            </a:r>
            <a:r>
              <a:rPr lang="en-US" dirty="0" err="1"/>
              <a:t>en</a:t>
            </a:r>
            <a:r>
              <a:rPr lang="en-US" dirty="0"/>
              <a:t> </a:t>
            </a:r>
            <a:r>
              <a:rPr lang="en-US" dirty="0" err="1"/>
              <a:t>dispositivo</a:t>
            </a:r>
            <a:r>
              <a:rPr lang="en-US" dirty="0"/>
              <a:t> </a:t>
            </a:r>
            <a:r>
              <a:rPr lang="en-US" dirty="0" err="1"/>
              <a:t>móvil</a:t>
            </a:r>
            <a:endParaRPr lang="en-US" dirty="0"/>
          </a:p>
        </p:txBody>
      </p:sp>
      <p:pic>
        <p:nvPicPr>
          <p:cNvPr id="5" name="Picture 4">
            <a:extLst>
              <a:ext uri="{FF2B5EF4-FFF2-40B4-BE49-F238E27FC236}">
                <a16:creationId xmlns:a16="http://schemas.microsoft.com/office/drawing/2014/main" id="{7DFB6C43-2A87-4345-87E7-C0476AC1F896}"/>
              </a:ext>
            </a:extLst>
          </p:cNvPr>
          <p:cNvPicPr>
            <a:picLocks noChangeAspect="1"/>
          </p:cNvPicPr>
          <p:nvPr/>
        </p:nvPicPr>
        <p:blipFill>
          <a:blip r:embed="rId3"/>
          <a:stretch>
            <a:fillRect/>
          </a:stretch>
        </p:blipFill>
        <p:spPr>
          <a:xfrm>
            <a:off x="4295218" y="1531620"/>
            <a:ext cx="4403997" cy="4798043"/>
          </a:xfrm>
          <a:prstGeom prst="rect">
            <a:avLst/>
          </a:prstGeom>
        </p:spPr>
      </p:pic>
    </p:spTree>
    <p:extLst>
      <p:ext uri="{BB962C8B-B14F-4D97-AF65-F5344CB8AC3E}">
        <p14:creationId xmlns:p14="http://schemas.microsoft.com/office/powerpoint/2010/main" val="111330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EEF6C6C-6A54-8142-839B-AC37DDF7B06C}"/>
              </a:ext>
            </a:extLst>
          </p:cNvPr>
          <p:cNvSpPr>
            <a:spLocks noGrp="1"/>
          </p:cNvSpPr>
          <p:nvPr>
            <p:ph type="title"/>
          </p:nvPr>
        </p:nvSpPr>
        <p:spPr/>
        <p:txBody>
          <a:bodyPr/>
          <a:lstStyle/>
          <a:p>
            <a:pPr marL="9525"/>
            <a:r>
              <a:rPr lang="en-US" dirty="0"/>
              <a:t>Microsoft Office 365 </a:t>
            </a:r>
            <a:r>
              <a:rPr lang="en-US" dirty="0" err="1"/>
              <a:t>integración</a:t>
            </a:r>
            <a:r>
              <a:rPr lang="en-US" dirty="0"/>
              <a:t> </a:t>
            </a:r>
            <a:r>
              <a:rPr lang="en-US" dirty="0" err="1"/>
              <a:t>incluida</a:t>
            </a:r>
            <a:endParaRPr lang="en-US" dirty="0"/>
          </a:p>
        </p:txBody>
      </p:sp>
      <p:pic>
        <p:nvPicPr>
          <p:cNvPr id="5" name="Picture 4">
            <a:extLst>
              <a:ext uri="{FF2B5EF4-FFF2-40B4-BE49-F238E27FC236}">
                <a16:creationId xmlns:a16="http://schemas.microsoft.com/office/drawing/2014/main" id="{3D2E0D0A-6571-4344-AF49-96A7EC8BA27D}"/>
              </a:ext>
            </a:extLst>
          </p:cNvPr>
          <p:cNvPicPr>
            <a:picLocks noChangeAspect="1"/>
          </p:cNvPicPr>
          <p:nvPr/>
        </p:nvPicPr>
        <p:blipFill>
          <a:blip r:embed="rId3"/>
          <a:stretch>
            <a:fillRect/>
          </a:stretch>
        </p:blipFill>
        <p:spPr>
          <a:xfrm>
            <a:off x="1283642" y="1762560"/>
            <a:ext cx="7856846" cy="4245783"/>
          </a:xfrm>
          <a:prstGeom prst="rect">
            <a:avLst/>
          </a:prstGeom>
          <a:ln w="9525">
            <a:solidFill>
              <a:schemeClr val="tx1"/>
            </a:solidFill>
          </a:ln>
        </p:spPr>
      </p:pic>
    </p:spTree>
    <p:extLst>
      <p:ext uri="{BB962C8B-B14F-4D97-AF65-F5344CB8AC3E}">
        <p14:creationId xmlns:p14="http://schemas.microsoft.com/office/powerpoint/2010/main" val="17185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DEB6FC-3BC3-9C4C-877E-B54C6C11DD83}"/>
              </a:ext>
            </a:extLst>
          </p:cNvPr>
          <p:cNvSpPr>
            <a:spLocks noGrp="1"/>
          </p:cNvSpPr>
          <p:nvPr>
            <p:ph type="title"/>
          </p:nvPr>
        </p:nvSpPr>
        <p:spPr/>
        <p:txBody>
          <a:bodyPr/>
          <a:lstStyle/>
          <a:p>
            <a:r>
              <a:rPr lang="en-US" dirty="0"/>
              <a:t>Agenda para el </a:t>
            </a:r>
            <a:r>
              <a:rPr lang="en-US" dirty="0" err="1"/>
              <a:t>Día</a:t>
            </a:r>
            <a:endParaRPr lang="en-US" dirty="0"/>
          </a:p>
        </p:txBody>
      </p:sp>
      <p:sp>
        <p:nvSpPr>
          <p:cNvPr id="2" name="Subtitle 1">
            <a:extLst>
              <a:ext uri="{FF2B5EF4-FFF2-40B4-BE49-F238E27FC236}">
                <a16:creationId xmlns:a16="http://schemas.microsoft.com/office/drawing/2014/main" id="{4F5F517C-A323-CF48-AD06-A999E679BA31}"/>
              </a:ext>
            </a:extLst>
          </p:cNvPr>
          <p:cNvSpPr>
            <a:spLocks noGrp="1"/>
          </p:cNvSpPr>
          <p:nvPr>
            <p:ph idx="1"/>
          </p:nvPr>
        </p:nvSpPr>
        <p:spPr>
          <a:xfrm>
            <a:off x="304801" y="1143000"/>
            <a:ext cx="11582400" cy="5225716"/>
          </a:xfrm>
        </p:spPr>
        <p:txBody>
          <a:bodyPr>
            <a:normAutofit fontScale="92500" lnSpcReduction="20000"/>
          </a:bodyPr>
          <a:lstStyle/>
          <a:p>
            <a:r>
              <a:rPr lang="es-ES" dirty="0"/>
              <a:t>Introducción al tema y oradores</a:t>
            </a:r>
            <a:r>
              <a:rPr lang="en-US" dirty="0"/>
              <a:t> 			9:00-9:10</a:t>
            </a:r>
          </a:p>
          <a:p>
            <a:r>
              <a:rPr lang="en-US" dirty="0" err="1"/>
              <a:t>Entrenamiento</a:t>
            </a:r>
            <a:r>
              <a:rPr lang="en-US" dirty="0"/>
              <a:t> del </a:t>
            </a:r>
            <a:r>
              <a:rPr lang="en-US" dirty="0" err="1"/>
              <a:t>Producto</a:t>
            </a:r>
            <a:r>
              <a:rPr lang="en-US" dirty="0"/>
              <a:t> Sign 		9:10-10:00</a:t>
            </a:r>
          </a:p>
          <a:p>
            <a:r>
              <a:rPr lang="en-US" dirty="0" err="1"/>
              <a:t>Entrenamiento</a:t>
            </a:r>
            <a:r>
              <a:rPr lang="en-US" dirty="0"/>
              <a:t> de Ventas de Sign 		10:00-10:30</a:t>
            </a:r>
          </a:p>
          <a:p>
            <a:r>
              <a:rPr lang="en-US" dirty="0" err="1"/>
              <a:t>Receso</a:t>
            </a:r>
            <a:r>
              <a:rPr lang="en-US" dirty="0"/>
              <a:t> 					10:30-10:45</a:t>
            </a:r>
          </a:p>
          <a:p>
            <a:r>
              <a:rPr lang="en-US" dirty="0" err="1"/>
              <a:t>Ejercicio</a:t>
            </a:r>
            <a:r>
              <a:rPr lang="en-US" dirty="0"/>
              <a:t> de </a:t>
            </a:r>
            <a:r>
              <a:rPr lang="en-US" dirty="0" err="1"/>
              <a:t>Descubrimiento</a:t>
            </a:r>
            <a:r>
              <a:rPr lang="en-US" dirty="0"/>
              <a:t> (PDF </a:t>
            </a:r>
            <a:r>
              <a:rPr lang="en-US" dirty="0" err="1"/>
              <a:t>Interactivo</a:t>
            </a:r>
            <a:r>
              <a:rPr lang="en-US" dirty="0"/>
              <a:t>)	10:45-11:05</a:t>
            </a:r>
          </a:p>
          <a:p>
            <a:r>
              <a:rPr lang="en-US" dirty="0" err="1"/>
              <a:t>Ejercicio</a:t>
            </a:r>
            <a:r>
              <a:rPr lang="en-US" dirty="0"/>
              <a:t> Demo a </a:t>
            </a:r>
            <a:r>
              <a:rPr lang="en-US" dirty="0" err="1"/>
              <a:t>través</a:t>
            </a:r>
            <a:r>
              <a:rPr lang="en-US" dirty="0"/>
              <a:t> de Click 		11:05-11:20</a:t>
            </a:r>
          </a:p>
          <a:p>
            <a:r>
              <a:rPr lang="en-US" dirty="0" err="1"/>
              <a:t>Juego</a:t>
            </a:r>
            <a:r>
              <a:rPr lang="en-US" dirty="0"/>
              <a:t> Jeopardy 				11:30-12:00</a:t>
            </a:r>
          </a:p>
          <a:p>
            <a:r>
              <a:rPr lang="en-US" dirty="0" err="1"/>
              <a:t>Almuerzo</a:t>
            </a:r>
            <a:r>
              <a:rPr lang="en-US" dirty="0"/>
              <a:t>					12:00-1:00</a:t>
            </a:r>
          </a:p>
          <a:p>
            <a:r>
              <a:rPr lang="en-US" dirty="0" err="1"/>
              <a:t>Programa</a:t>
            </a:r>
            <a:r>
              <a:rPr lang="en-US" dirty="0"/>
              <a:t> </a:t>
            </a:r>
            <a:r>
              <a:rPr lang="en-US" dirty="0" err="1"/>
              <a:t>Comprando</a:t>
            </a:r>
            <a:r>
              <a:rPr lang="en-US" dirty="0"/>
              <a:t> Sign			1:00-2:00</a:t>
            </a:r>
          </a:p>
          <a:p>
            <a:r>
              <a:rPr lang="en-US" dirty="0" err="1"/>
              <a:t>Proceso</a:t>
            </a:r>
            <a:r>
              <a:rPr lang="en-US" dirty="0"/>
              <a:t> Post </a:t>
            </a:r>
            <a:r>
              <a:rPr lang="en-US" dirty="0" err="1"/>
              <a:t>Venta</a:t>
            </a:r>
            <a:r>
              <a:rPr lang="en-US" dirty="0"/>
              <a:t> de Sign 			2:00-2:45</a:t>
            </a:r>
          </a:p>
          <a:p>
            <a:r>
              <a:rPr lang="en-US" dirty="0" err="1"/>
              <a:t>Receso</a:t>
            </a:r>
            <a:r>
              <a:rPr lang="en-US" dirty="0"/>
              <a:t>					2:45-3:00</a:t>
            </a:r>
          </a:p>
          <a:p>
            <a:r>
              <a:rPr lang="en-US" dirty="0" err="1"/>
              <a:t>Casos</a:t>
            </a:r>
            <a:r>
              <a:rPr lang="en-US" dirty="0"/>
              <a:t> de </a:t>
            </a:r>
            <a:r>
              <a:rPr lang="en-US" dirty="0" err="1"/>
              <a:t>Uso</a:t>
            </a:r>
            <a:r>
              <a:rPr lang="en-US" dirty="0"/>
              <a:t> Especial de Sign 			3:00-3:30</a:t>
            </a:r>
          </a:p>
          <a:p>
            <a:r>
              <a:rPr lang="en-US" dirty="0" err="1"/>
              <a:t>Lanzamiento</a:t>
            </a:r>
            <a:r>
              <a:rPr lang="en-US" dirty="0"/>
              <a:t>, Sign Resources 			3:30-4:00</a:t>
            </a:r>
          </a:p>
          <a:p>
            <a:r>
              <a:rPr lang="en-US" dirty="0" err="1"/>
              <a:t>Evaluación</a:t>
            </a:r>
            <a:r>
              <a:rPr lang="en-US" dirty="0"/>
              <a:t> Sign 				4:00-5:00 </a:t>
            </a:r>
          </a:p>
        </p:txBody>
      </p:sp>
    </p:spTree>
    <p:extLst>
      <p:ext uri="{BB962C8B-B14F-4D97-AF65-F5344CB8AC3E}">
        <p14:creationId xmlns:p14="http://schemas.microsoft.com/office/powerpoint/2010/main" val="622985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CDBC81-8B46-D543-975D-7BC5CB58D8A5}"/>
              </a:ext>
            </a:extLst>
          </p:cNvPr>
          <p:cNvSpPr>
            <a:spLocks noGrp="1"/>
          </p:cNvSpPr>
          <p:nvPr>
            <p:ph type="title"/>
          </p:nvPr>
        </p:nvSpPr>
        <p:spPr/>
        <p:txBody>
          <a:bodyPr/>
          <a:lstStyle/>
          <a:p>
            <a:pPr marL="9525"/>
            <a:r>
              <a:rPr lang="en-US" dirty="0" err="1"/>
              <a:t>Recoger</a:t>
            </a:r>
            <a:r>
              <a:rPr lang="en-US" dirty="0"/>
              <a:t> </a:t>
            </a:r>
            <a:r>
              <a:rPr lang="en-US" dirty="0" err="1"/>
              <a:t>múltiples</a:t>
            </a:r>
            <a:r>
              <a:rPr lang="en-US" dirty="0"/>
              <a:t> </a:t>
            </a:r>
            <a:r>
              <a:rPr lang="en-US" dirty="0" err="1"/>
              <a:t>firmas</a:t>
            </a:r>
            <a:r>
              <a:rPr lang="en-US" dirty="0"/>
              <a:t> a </a:t>
            </a:r>
            <a:r>
              <a:rPr lang="en-US" dirty="0" err="1"/>
              <a:t>granel</a:t>
            </a:r>
            <a:endParaRPr lang="en-US" dirty="0"/>
          </a:p>
        </p:txBody>
      </p:sp>
      <p:pic>
        <p:nvPicPr>
          <p:cNvPr id="5" name="Picture 4">
            <a:extLst>
              <a:ext uri="{FF2B5EF4-FFF2-40B4-BE49-F238E27FC236}">
                <a16:creationId xmlns:a16="http://schemas.microsoft.com/office/drawing/2014/main" id="{F3FCBC1E-0767-4FBA-8642-6872A730C759}"/>
              </a:ext>
            </a:extLst>
          </p:cNvPr>
          <p:cNvPicPr>
            <a:picLocks noChangeAspect="1"/>
          </p:cNvPicPr>
          <p:nvPr/>
        </p:nvPicPr>
        <p:blipFill>
          <a:blip r:embed="rId3"/>
          <a:stretch>
            <a:fillRect/>
          </a:stretch>
        </p:blipFill>
        <p:spPr>
          <a:xfrm>
            <a:off x="4594861" y="1566142"/>
            <a:ext cx="7034422" cy="4606058"/>
          </a:xfrm>
          <a:prstGeom prst="rect">
            <a:avLst/>
          </a:prstGeom>
          <a:ln w="9525">
            <a:solidFill>
              <a:schemeClr val="tx1"/>
            </a:solidFill>
          </a:ln>
        </p:spPr>
      </p:pic>
    </p:spTree>
    <p:extLst>
      <p:ext uri="{BB962C8B-B14F-4D97-AF65-F5344CB8AC3E}">
        <p14:creationId xmlns:p14="http://schemas.microsoft.com/office/powerpoint/2010/main" val="359396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A3241-A1A3-3540-BCCD-F79F5A80E2F9}"/>
              </a:ext>
            </a:extLst>
          </p:cNvPr>
          <p:cNvSpPr>
            <a:spLocks noGrp="1"/>
          </p:cNvSpPr>
          <p:nvPr>
            <p:ph type="title"/>
          </p:nvPr>
        </p:nvSpPr>
        <p:spPr/>
        <p:txBody>
          <a:bodyPr/>
          <a:lstStyle/>
          <a:p>
            <a:pPr marL="9525"/>
            <a:r>
              <a:rPr lang="en-US" dirty="0" err="1"/>
              <a:t>Crear</a:t>
            </a:r>
            <a:r>
              <a:rPr lang="en-US" dirty="0"/>
              <a:t> </a:t>
            </a:r>
            <a:r>
              <a:rPr lang="en-US" dirty="0" err="1"/>
              <a:t>formatos</a:t>
            </a:r>
            <a:r>
              <a:rPr lang="en-US" dirty="0"/>
              <a:t> web</a:t>
            </a:r>
          </a:p>
        </p:txBody>
      </p:sp>
      <p:pic>
        <p:nvPicPr>
          <p:cNvPr id="8" name="Picture 7">
            <a:extLst>
              <a:ext uri="{FF2B5EF4-FFF2-40B4-BE49-F238E27FC236}">
                <a16:creationId xmlns:a16="http://schemas.microsoft.com/office/drawing/2014/main" id="{806EF35E-FCCE-43D2-AE92-C882F9B0686E}"/>
              </a:ext>
            </a:extLst>
          </p:cNvPr>
          <p:cNvPicPr>
            <a:picLocks noChangeAspect="1"/>
          </p:cNvPicPr>
          <p:nvPr/>
        </p:nvPicPr>
        <p:blipFill>
          <a:blip r:embed="rId3"/>
          <a:stretch>
            <a:fillRect/>
          </a:stretch>
        </p:blipFill>
        <p:spPr>
          <a:xfrm>
            <a:off x="5223510" y="1266841"/>
            <a:ext cx="6736241" cy="5098869"/>
          </a:xfrm>
          <a:prstGeom prst="rect">
            <a:avLst/>
          </a:prstGeom>
          <a:ln w="9525">
            <a:solidFill>
              <a:schemeClr val="tx1"/>
            </a:solidFill>
          </a:ln>
        </p:spPr>
      </p:pic>
    </p:spTree>
    <p:extLst>
      <p:ext uri="{BB962C8B-B14F-4D97-AF65-F5344CB8AC3E}">
        <p14:creationId xmlns:p14="http://schemas.microsoft.com/office/powerpoint/2010/main" val="43552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F6AF12-1C4D-9042-84ED-E97DD093C6D8}"/>
              </a:ext>
            </a:extLst>
          </p:cNvPr>
          <p:cNvSpPr>
            <a:spLocks noGrp="1"/>
          </p:cNvSpPr>
          <p:nvPr>
            <p:ph type="title"/>
          </p:nvPr>
        </p:nvSpPr>
        <p:spPr/>
        <p:txBody>
          <a:bodyPr/>
          <a:lstStyle/>
          <a:p>
            <a:r>
              <a:rPr lang="es-ES" dirty="0"/>
              <a:t>Recoger los pagos y las firmas</a:t>
            </a:r>
            <a:endParaRPr lang="en-US" dirty="0"/>
          </a:p>
        </p:txBody>
      </p:sp>
      <p:pic>
        <p:nvPicPr>
          <p:cNvPr id="5" name="Picture 4">
            <a:extLst>
              <a:ext uri="{FF2B5EF4-FFF2-40B4-BE49-F238E27FC236}">
                <a16:creationId xmlns:a16="http://schemas.microsoft.com/office/drawing/2014/main" id="{2ADAA797-6CCB-4317-8A93-751AAFCB480C}"/>
              </a:ext>
            </a:extLst>
          </p:cNvPr>
          <p:cNvPicPr>
            <a:picLocks noChangeAspect="1"/>
          </p:cNvPicPr>
          <p:nvPr/>
        </p:nvPicPr>
        <p:blipFill>
          <a:blip r:embed="rId3"/>
          <a:stretch>
            <a:fillRect/>
          </a:stretch>
        </p:blipFill>
        <p:spPr>
          <a:xfrm>
            <a:off x="4738478" y="1028970"/>
            <a:ext cx="7249801" cy="5296201"/>
          </a:xfrm>
          <a:prstGeom prst="rect">
            <a:avLst/>
          </a:prstGeom>
        </p:spPr>
      </p:pic>
    </p:spTree>
    <p:extLst>
      <p:ext uri="{BB962C8B-B14F-4D97-AF65-F5344CB8AC3E}">
        <p14:creationId xmlns:p14="http://schemas.microsoft.com/office/powerpoint/2010/main" val="711749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5F643E-855B-8948-982C-05B5568CE9B6}"/>
              </a:ext>
            </a:extLst>
          </p:cNvPr>
          <p:cNvSpPr>
            <a:spLocks noGrp="1"/>
          </p:cNvSpPr>
          <p:nvPr>
            <p:ph type="title"/>
          </p:nvPr>
        </p:nvSpPr>
        <p:spPr/>
        <p:txBody>
          <a:bodyPr/>
          <a:lstStyle/>
          <a:p>
            <a:pPr marL="9525"/>
            <a:r>
              <a:rPr lang="en-US" dirty="0" err="1"/>
              <a:t>Marcar</a:t>
            </a:r>
            <a:r>
              <a:rPr lang="en-US" dirty="0"/>
              <a:t> la </a:t>
            </a:r>
            <a:r>
              <a:rPr lang="en-US" dirty="0" err="1"/>
              <a:t>experiencia</a:t>
            </a:r>
            <a:endParaRPr lang="en-US" dirty="0"/>
          </a:p>
        </p:txBody>
      </p:sp>
      <p:pic>
        <p:nvPicPr>
          <p:cNvPr id="5" name="Picture 4">
            <a:extLst>
              <a:ext uri="{FF2B5EF4-FFF2-40B4-BE49-F238E27FC236}">
                <a16:creationId xmlns:a16="http://schemas.microsoft.com/office/drawing/2014/main" id="{8BA328A4-3CAF-40FF-8F30-EC34B96E872F}"/>
              </a:ext>
            </a:extLst>
          </p:cNvPr>
          <p:cNvPicPr>
            <a:picLocks noChangeAspect="1"/>
          </p:cNvPicPr>
          <p:nvPr/>
        </p:nvPicPr>
        <p:blipFill>
          <a:blip r:embed="rId3"/>
          <a:stretch>
            <a:fillRect/>
          </a:stretch>
        </p:blipFill>
        <p:spPr>
          <a:xfrm>
            <a:off x="5071150" y="1149156"/>
            <a:ext cx="6888601" cy="5192734"/>
          </a:xfrm>
          <a:prstGeom prst="rect">
            <a:avLst/>
          </a:prstGeom>
          <a:ln>
            <a:solidFill>
              <a:schemeClr val="tx1"/>
            </a:solidFill>
          </a:ln>
        </p:spPr>
      </p:pic>
    </p:spTree>
    <p:extLst>
      <p:ext uri="{BB962C8B-B14F-4D97-AF65-F5344CB8AC3E}">
        <p14:creationId xmlns:p14="http://schemas.microsoft.com/office/powerpoint/2010/main" val="12651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6CDB5F-C753-2745-BD02-F6EA451B50BC}"/>
              </a:ext>
            </a:extLst>
          </p:cNvPr>
          <p:cNvSpPr>
            <a:spLocks noGrp="1"/>
          </p:cNvSpPr>
          <p:nvPr>
            <p:ph type="title"/>
          </p:nvPr>
        </p:nvSpPr>
        <p:spPr/>
        <p:txBody>
          <a:bodyPr/>
          <a:lstStyle/>
          <a:p>
            <a:pPr marL="9525"/>
            <a:r>
              <a:rPr lang="en-US" dirty="0" err="1"/>
              <a:t>Biblioteca</a:t>
            </a:r>
            <a:r>
              <a:rPr lang="en-US" dirty="0"/>
              <a:t> de </a:t>
            </a:r>
            <a:r>
              <a:rPr lang="en-US" dirty="0" err="1"/>
              <a:t>documentos</a:t>
            </a:r>
            <a:r>
              <a:rPr lang="en-US" dirty="0"/>
              <a:t> </a:t>
            </a:r>
            <a:r>
              <a:rPr lang="en-US" dirty="0" err="1"/>
              <a:t>compartidos</a:t>
            </a:r>
            <a:endParaRPr lang="en-US" dirty="0"/>
          </a:p>
        </p:txBody>
      </p:sp>
      <p:pic>
        <p:nvPicPr>
          <p:cNvPr id="5" name="Picture 4">
            <a:extLst>
              <a:ext uri="{FF2B5EF4-FFF2-40B4-BE49-F238E27FC236}">
                <a16:creationId xmlns:a16="http://schemas.microsoft.com/office/drawing/2014/main" id="{FB3A94D7-773D-44E6-A0C9-855DF468126C}"/>
              </a:ext>
            </a:extLst>
          </p:cNvPr>
          <p:cNvPicPr>
            <a:picLocks noChangeAspect="1"/>
          </p:cNvPicPr>
          <p:nvPr/>
        </p:nvPicPr>
        <p:blipFill>
          <a:blip r:embed="rId3"/>
          <a:stretch>
            <a:fillRect/>
          </a:stretch>
        </p:blipFill>
        <p:spPr>
          <a:xfrm>
            <a:off x="2501143" y="1783080"/>
            <a:ext cx="9548898" cy="4532027"/>
          </a:xfrm>
          <a:prstGeom prst="rect">
            <a:avLst/>
          </a:prstGeom>
          <a:ln>
            <a:solidFill>
              <a:schemeClr val="tx1"/>
            </a:solidFill>
          </a:ln>
        </p:spPr>
      </p:pic>
    </p:spTree>
    <p:extLst>
      <p:ext uri="{BB962C8B-B14F-4D97-AF65-F5344CB8AC3E}">
        <p14:creationId xmlns:p14="http://schemas.microsoft.com/office/powerpoint/2010/main" val="36905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1002" y="1777093"/>
            <a:ext cx="4660329" cy="3810333"/>
          </a:xfrm>
          <a:prstGeom prst="rect">
            <a:avLst/>
          </a:prstGeom>
          <a:effectLst>
            <a:reflection blurRad="6350" stA="50000" endA="300" endPos="38500" dist="50800" dir="5400000" sy="-100000" algn="bl" rotWithShape="0"/>
          </a:effectLst>
        </p:spPr>
      </p:pic>
      <p:sp>
        <p:nvSpPr>
          <p:cNvPr id="3" name="Title 2">
            <a:extLst>
              <a:ext uri="{FF2B5EF4-FFF2-40B4-BE49-F238E27FC236}">
                <a16:creationId xmlns:a16="http://schemas.microsoft.com/office/drawing/2014/main" id="{4FBDDA22-7613-40B0-8E1B-62C214B1767F}"/>
              </a:ext>
            </a:extLst>
          </p:cNvPr>
          <p:cNvSpPr>
            <a:spLocks noGrp="1"/>
          </p:cNvSpPr>
          <p:nvPr>
            <p:ph type="title"/>
          </p:nvPr>
        </p:nvSpPr>
        <p:spPr/>
        <p:txBody>
          <a:bodyPr/>
          <a:lstStyle/>
          <a:p>
            <a:r>
              <a:rPr lang="es-ES" altLang="ja-JP" dirty="0"/>
              <a:t>Innovación de la Experiencia - Diseño del Flujo de Trabajo Sólo para Empresas</a:t>
            </a:r>
            <a:endParaRPr lang="en-US" dirty="0"/>
          </a:p>
        </p:txBody>
      </p:sp>
      <p:sp>
        <p:nvSpPr>
          <p:cNvPr id="15" name="Content Placeholder 14">
            <a:extLst>
              <a:ext uri="{FF2B5EF4-FFF2-40B4-BE49-F238E27FC236}">
                <a16:creationId xmlns:a16="http://schemas.microsoft.com/office/drawing/2014/main" id="{E7DF052F-3B01-4996-850D-620F6B26B1F0}"/>
              </a:ext>
            </a:extLst>
          </p:cNvPr>
          <p:cNvSpPr>
            <a:spLocks noGrp="1"/>
          </p:cNvSpPr>
          <p:nvPr>
            <p:ph idx="1"/>
          </p:nvPr>
        </p:nvSpPr>
        <p:spPr>
          <a:xfrm>
            <a:off x="306309" y="1143000"/>
            <a:ext cx="11579384" cy="5029200"/>
          </a:xfrm>
        </p:spPr>
        <p:txBody>
          <a:bodyPr/>
          <a:lstStyle/>
          <a:p>
            <a:pPr marL="9525" indent="0">
              <a:buNone/>
            </a:pPr>
            <a:r>
              <a:rPr lang="es-ES" altLang="ja-JP" dirty="0"/>
              <a:t>Construir, probar y refinar los flujos de trabajo con herramientas de diseño visual - sin necesidad de codificación</a:t>
            </a:r>
            <a:r>
              <a:rPr lang="en-US" altLang="ja-JP" dirty="0"/>
              <a:t>.</a:t>
            </a:r>
            <a:endParaRPr lang="en-GB" altLang="ja-JP" dirty="0"/>
          </a:p>
        </p:txBody>
      </p:sp>
      <p:sp>
        <p:nvSpPr>
          <p:cNvPr id="2" name="Slide Number Placeholder 1"/>
          <p:cNvSpPr>
            <a:spLocks noGrp="1"/>
          </p:cNvSpPr>
          <p:nvPr>
            <p:ph type="sldNum" sz="quarter" idx="12"/>
          </p:nvPr>
        </p:nvSpPr>
        <p:spPr/>
        <p:txBody>
          <a:bodyPr/>
          <a:lstStyle/>
          <a:p>
            <a:fld id="{90156F56-D5AE-4C6F-B826-C69D1BC521BB}" type="slidenum">
              <a:rPr lang="en-US" smtClean="0"/>
              <a:pPr/>
              <a:t>25</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051" y="1777093"/>
            <a:ext cx="3917084" cy="3782801"/>
          </a:xfrm>
          <a:prstGeom prst="rect">
            <a:avLst/>
          </a:prstGeom>
          <a:effectLst>
            <a:reflection blurRad="6350" stA="50000" endA="300" endPos="38500" dist="50800" dir="5400000" sy="-100000" algn="bl" rotWithShape="0"/>
          </a:effectLst>
        </p:spPr>
      </p:pic>
      <p:sp>
        <p:nvSpPr>
          <p:cNvPr id="7" name="TextBox 6"/>
          <p:cNvSpPr txBox="1"/>
          <p:nvPr/>
        </p:nvSpPr>
        <p:spPr>
          <a:xfrm>
            <a:off x="7779105" y="5745230"/>
            <a:ext cx="3182250" cy="830997"/>
          </a:xfrm>
          <a:prstGeom prst="rect">
            <a:avLst/>
          </a:prstGeom>
          <a:noFill/>
          <a:effectLst/>
        </p:spPr>
        <p:txBody>
          <a:bodyPr wrap="square" rtlCol="0">
            <a:spAutoFit/>
          </a:bodyPr>
          <a:lstStyle/>
          <a:p>
            <a:pPr algn="ctr"/>
            <a:r>
              <a:rPr lang="es-ES" sz="1600" dirty="0">
                <a:solidFill>
                  <a:schemeClr val="bg1"/>
                </a:solidFill>
                <a:latin typeface="Adobe Clean" panose="020B0503020404020204" pitchFamily="34" charset="0"/>
              </a:rPr>
              <a:t>Configurar fácilmente y reutilizar plantillas de acuerdos en aplicaciones como Dynamics</a:t>
            </a:r>
            <a:endParaRPr lang="en-US" sz="1600" dirty="0">
              <a:solidFill>
                <a:schemeClr val="bg1"/>
              </a:solidFill>
              <a:latin typeface="Adobe Clean" panose="020B0503020404020204" pitchFamily="34" charset="0"/>
            </a:endParaRPr>
          </a:p>
        </p:txBody>
      </p:sp>
      <p:sp>
        <p:nvSpPr>
          <p:cNvPr id="8" name="TextBox 7"/>
          <p:cNvSpPr txBox="1"/>
          <p:nvPr/>
        </p:nvSpPr>
        <p:spPr>
          <a:xfrm>
            <a:off x="640450" y="5745230"/>
            <a:ext cx="3418789" cy="830997"/>
          </a:xfrm>
          <a:prstGeom prst="rect">
            <a:avLst/>
          </a:prstGeom>
          <a:noFill/>
          <a:effectLst/>
        </p:spPr>
        <p:txBody>
          <a:bodyPr wrap="square" rtlCol="0">
            <a:spAutoFit/>
          </a:bodyPr>
          <a:lstStyle/>
          <a:p>
            <a:pPr algn="ctr"/>
            <a:r>
              <a:rPr lang="es-ES" sz="1600" dirty="0">
                <a:solidFill>
                  <a:schemeClr val="bg1"/>
                </a:solidFill>
                <a:latin typeface="Adobe Clean" panose="020B0503020404020204" pitchFamily="34" charset="0"/>
              </a:rPr>
              <a:t>Arrastre y suelte para crear plantillas de flujo de trabajo personalizadas </a:t>
            </a:r>
            <a:endParaRPr lang="en-US" sz="1100" dirty="0">
              <a:solidFill>
                <a:srgbClr val="FFFFFF"/>
              </a:solidFill>
              <a:latin typeface="Adobe Clean" panose="020B0503020404020204" pitchFamily="34" charset="0"/>
            </a:endParaRPr>
          </a:p>
        </p:txBody>
      </p:sp>
    </p:spTree>
    <p:extLst>
      <p:ext uri="{BB962C8B-B14F-4D97-AF65-F5344CB8AC3E}">
        <p14:creationId xmlns:p14="http://schemas.microsoft.com/office/powerpoint/2010/main" val="570456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8E43194-6FED-2745-9A54-D27F80B20E10}"/>
              </a:ext>
            </a:extLst>
          </p:cNvPr>
          <p:cNvSpPr/>
          <p:nvPr/>
        </p:nvSpPr>
        <p:spPr>
          <a:xfrm rot="10800000">
            <a:off x="4763" y="894"/>
            <a:ext cx="12185651" cy="6460096"/>
          </a:xfrm>
          <a:prstGeom prst="rect">
            <a:avLst/>
          </a:prstGeom>
          <a:gradFill flip="none" rotWithShape="1">
            <a:gsLst>
              <a:gs pos="0">
                <a:srgbClr val="092950"/>
              </a:gs>
              <a:gs pos="100000">
                <a:srgbClr val="002060">
                  <a:alpha val="0"/>
                </a:srgbClr>
              </a:gs>
            </a:gsLst>
            <a:lin ang="10800000" scaled="0"/>
            <a:tileRect/>
          </a:gradFill>
          <a:ln w="25400" cap="flat" cmpd="sng" algn="ctr">
            <a:noFill/>
            <a:prstDash val="solid"/>
          </a:ln>
          <a:effectLst/>
        </p:spPr>
        <p:txBody>
          <a:bodyPr rtlCol="0" anchor="ctr"/>
          <a:lstStyle/>
          <a:p>
            <a:pPr algn="ctr" defTabSz="913258">
              <a:defRPr/>
            </a:pPr>
            <a:endParaRPr lang="en-US" sz="1896" kern="0">
              <a:solidFill>
                <a:prstClr val="white"/>
              </a:solidFill>
              <a:latin typeface="Adobe Clean Light" panose="020B0303020404020204" pitchFamily="34" charset="0"/>
              <a:ea typeface=""/>
              <a:cs typeface=""/>
            </a:endParaRPr>
          </a:p>
        </p:txBody>
      </p:sp>
      <p:sp>
        <p:nvSpPr>
          <p:cNvPr id="7" name="Title 6">
            <a:extLst>
              <a:ext uri="{FF2B5EF4-FFF2-40B4-BE49-F238E27FC236}">
                <a16:creationId xmlns:a16="http://schemas.microsoft.com/office/drawing/2014/main" id="{796CDB5F-C753-2745-BD02-F6EA451B50BC}"/>
              </a:ext>
            </a:extLst>
          </p:cNvPr>
          <p:cNvSpPr>
            <a:spLocks noGrp="1"/>
          </p:cNvSpPr>
          <p:nvPr>
            <p:ph type="title"/>
          </p:nvPr>
        </p:nvSpPr>
        <p:spPr/>
        <p:txBody>
          <a:bodyPr/>
          <a:lstStyle/>
          <a:p>
            <a:pPr marL="9525"/>
            <a:r>
              <a:rPr lang="en-US" dirty="0" err="1">
                <a:solidFill>
                  <a:schemeClr val="bg1"/>
                </a:solidFill>
              </a:rPr>
              <a:t>Integraciones</a:t>
            </a:r>
            <a:r>
              <a:rPr lang="en-US" dirty="0">
                <a:solidFill>
                  <a:schemeClr val="bg1"/>
                </a:solidFill>
              </a:rPr>
              <a:t> pre-</a:t>
            </a:r>
            <a:r>
              <a:rPr lang="en-US" dirty="0" err="1">
                <a:solidFill>
                  <a:schemeClr val="bg1"/>
                </a:solidFill>
              </a:rPr>
              <a:t>construidas</a:t>
            </a:r>
            <a:r>
              <a:rPr lang="en-US" dirty="0">
                <a:solidFill>
                  <a:schemeClr val="bg1"/>
                </a:solidFill>
              </a:rPr>
              <a:t> (Solo Enterprise)</a:t>
            </a:r>
          </a:p>
        </p:txBody>
      </p:sp>
      <p:sp>
        <p:nvSpPr>
          <p:cNvPr id="3" name="Rectangle 2">
            <a:extLst>
              <a:ext uri="{FF2B5EF4-FFF2-40B4-BE49-F238E27FC236}">
                <a16:creationId xmlns:a16="http://schemas.microsoft.com/office/drawing/2014/main" id="{424475C8-7A20-FB48-9B17-08551D56A1EC}"/>
              </a:ext>
            </a:extLst>
          </p:cNvPr>
          <p:cNvSpPr/>
          <p:nvPr/>
        </p:nvSpPr>
        <p:spPr>
          <a:xfrm>
            <a:off x="380214" y="1149989"/>
            <a:ext cx="6830320" cy="5139869"/>
          </a:xfrm>
          <a:prstGeom prst="rect">
            <a:avLst/>
          </a:prstGeom>
        </p:spPr>
        <p:txBody>
          <a:bodyPr wrap="square">
            <a:spAutoFit/>
          </a:bodyPr>
          <a:lstStyle/>
          <a:p>
            <a:pPr>
              <a:spcAft>
                <a:spcPts val="600"/>
              </a:spcAft>
            </a:pPr>
            <a:r>
              <a:rPr lang="es-ES" sz="2400" dirty="0">
                <a:solidFill>
                  <a:schemeClr val="bg1"/>
                </a:solidFill>
                <a:latin typeface="Adobe Clean Light"/>
                <a:cs typeface="Adobe Clean Light"/>
              </a:rPr>
              <a:t>Trabaje dentro de las principales aplicaciones con integraciones fáciles de configurar</a:t>
            </a:r>
            <a:endParaRPr lang="en-US" sz="2400" dirty="0">
              <a:solidFill>
                <a:schemeClr val="bg1"/>
              </a:solidFill>
              <a:latin typeface="Adobe Clean Light"/>
              <a:cs typeface="Adobe Clean Light"/>
            </a:endParaRPr>
          </a:p>
          <a:p>
            <a:pPr marL="457063" indent="-457063">
              <a:spcAft>
                <a:spcPts val="600"/>
              </a:spcAft>
              <a:buFont typeface="Wingdings" panose="05000000000000000000" pitchFamily="2" charset="2"/>
              <a:buChar char="Ø"/>
            </a:pPr>
            <a:r>
              <a:rPr lang="en-US" dirty="0" err="1">
                <a:solidFill>
                  <a:schemeClr val="bg1"/>
                </a:solidFill>
                <a:latin typeface="Adobe Clean Light"/>
                <a:cs typeface="Adobe Clean Light"/>
              </a:rPr>
              <a:t>Productividad</a:t>
            </a:r>
            <a:r>
              <a:rPr lang="en-US" dirty="0">
                <a:solidFill>
                  <a:schemeClr val="bg1"/>
                </a:solidFill>
                <a:latin typeface="Adobe Clean Light"/>
                <a:cs typeface="Adobe Clean Light"/>
              </a:rPr>
              <a:t>: p. </a:t>
            </a:r>
            <a:r>
              <a:rPr lang="en-US" dirty="0" err="1">
                <a:solidFill>
                  <a:schemeClr val="bg1"/>
                </a:solidFill>
                <a:latin typeface="Adobe Clean Light"/>
                <a:cs typeface="Adobe Clean Light"/>
              </a:rPr>
              <a:t>ej</a:t>
            </a:r>
            <a:r>
              <a:rPr lang="en-US" dirty="0">
                <a:solidFill>
                  <a:schemeClr val="bg1"/>
                </a:solidFill>
                <a:latin typeface="Adobe Clean Light"/>
                <a:cs typeface="Adobe Clean Light"/>
              </a:rPr>
              <a:t>. Office 365, Microsoft Teams, Box, Dropbox</a:t>
            </a:r>
          </a:p>
          <a:p>
            <a:pPr marL="457063" indent="-457063">
              <a:spcAft>
                <a:spcPts val="600"/>
              </a:spcAft>
              <a:buFont typeface="Wingdings" panose="05000000000000000000" pitchFamily="2" charset="2"/>
              <a:buChar char="Ø"/>
            </a:pPr>
            <a:r>
              <a:rPr lang="en-US" dirty="0">
                <a:solidFill>
                  <a:schemeClr val="bg1"/>
                </a:solidFill>
                <a:latin typeface="Adobe Clean Light"/>
                <a:cs typeface="Adobe Clean Light"/>
              </a:rPr>
              <a:t>Enterprise: </a:t>
            </a:r>
            <a:r>
              <a:rPr lang="en-US" dirty="0" err="1">
                <a:solidFill>
                  <a:schemeClr val="bg1"/>
                </a:solidFill>
                <a:latin typeface="Adobe Clean Light"/>
                <a:cs typeface="Adobe Clean Light"/>
              </a:rPr>
              <a:t>p.ej</a:t>
            </a:r>
            <a:r>
              <a:rPr lang="en-US" dirty="0">
                <a:solidFill>
                  <a:schemeClr val="bg1"/>
                </a:solidFill>
                <a:latin typeface="Adobe Clean Light"/>
                <a:cs typeface="Adobe Clean Light"/>
              </a:rPr>
              <a:t>. SharePoint, Salesforce, Dynamics, Workday </a:t>
            </a:r>
            <a:br>
              <a:rPr lang="en-US" dirty="0">
                <a:solidFill>
                  <a:schemeClr val="bg1"/>
                </a:solidFill>
                <a:latin typeface="Adobe Clean Light"/>
                <a:cs typeface="Adobe Clean Light"/>
              </a:rPr>
            </a:br>
            <a:endParaRPr lang="en-US" dirty="0">
              <a:solidFill>
                <a:schemeClr val="bg1"/>
              </a:solidFill>
              <a:latin typeface="Adobe Clean Light"/>
              <a:cs typeface="Adobe Clean Light"/>
            </a:endParaRPr>
          </a:p>
          <a:p>
            <a:pPr>
              <a:spcAft>
                <a:spcPts val="600"/>
              </a:spcAft>
            </a:pPr>
            <a:r>
              <a:rPr lang="en-US" sz="2400" dirty="0">
                <a:solidFill>
                  <a:schemeClr val="bg1"/>
                </a:solidFill>
                <a:latin typeface="Adobe Clean Light"/>
                <a:cs typeface="Adobe Clean Light"/>
              </a:rPr>
              <a:t>Use API’s </a:t>
            </a:r>
            <a:r>
              <a:rPr lang="es-ES" sz="2400" dirty="0">
                <a:solidFill>
                  <a:schemeClr val="bg1"/>
                </a:solidFill>
                <a:latin typeface="Adobe Clean Light"/>
                <a:cs typeface="Adobe Clean Light"/>
              </a:rPr>
              <a:t>para construirlo en cualquier cosa</a:t>
            </a:r>
            <a:endParaRPr lang="en-US" sz="2400" dirty="0">
              <a:solidFill>
                <a:schemeClr val="bg1"/>
              </a:solidFill>
              <a:latin typeface="Adobe Clean Light"/>
              <a:cs typeface="Adobe Clean Light"/>
            </a:endParaRPr>
          </a:p>
          <a:p>
            <a:pPr marL="342797" indent="-342797">
              <a:spcAft>
                <a:spcPts val="600"/>
              </a:spcAft>
              <a:buFont typeface="Wingdings" panose="05000000000000000000" pitchFamily="2" charset="2"/>
              <a:buChar char="Ø"/>
            </a:pPr>
            <a:r>
              <a:rPr lang="en-US" dirty="0">
                <a:solidFill>
                  <a:schemeClr val="bg1"/>
                </a:solidFill>
                <a:latin typeface="Adobe Clean Light"/>
                <a:cs typeface="Adobe Clean Light"/>
              </a:rPr>
              <a:t>Application Programming Interface</a:t>
            </a:r>
          </a:p>
          <a:p>
            <a:pPr marL="342797" indent="-342797">
              <a:spcAft>
                <a:spcPts val="600"/>
              </a:spcAft>
              <a:buFont typeface="Wingdings" panose="05000000000000000000" pitchFamily="2" charset="2"/>
              <a:buChar char="Ø"/>
            </a:pPr>
            <a:endParaRPr lang="en-US" dirty="0">
              <a:solidFill>
                <a:schemeClr val="bg1"/>
              </a:solidFill>
              <a:latin typeface="Adobe Clean Light"/>
              <a:cs typeface="Adobe Clean Light"/>
            </a:endParaRPr>
          </a:p>
          <a:p>
            <a:pPr>
              <a:spcAft>
                <a:spcPts val="600"/>
              </a:spcAft>
            </a:pPr>
            <a:r>
              <a:rPr lang="es-ES" sz="2400" dirty="0">
                <a:solidFill>
                  <a:schemeClr val="bg1"/>
                </a:solidFill>
                <a:latin typeface="Adobe Clean Light"/>
                <a:cs typeface="Adobe Clean Light"/>
              </a:rPr>
              <a:t>Haga clic en las demostraciones que se encuentran en </a:t>
            </a:r>
            <a:r>
              <a:rPr lang="en-US" sz="2400" dirty="0">
                <a:solidFill>
                  <a:schemeClr val="bg1"/>
                </a:solidFill>
                <a:latin typeface="Adobe Clean Light"/>
                <a:cs typeface="Adobe Clean Light"/>
              </a:rPr>
              <a:t>C&amp;B Connection</a:t>
            </a:r>
          </a:p>
          <a:p>
            <a:pPr marL="342797" indent="-342797">
              <a:spcAft>
                <a:spcPts val="600"/>
              </a:spcAft>
              <a:buFont typeface="Wingdings" panose="05000000000000000000" pitchFamily="2" charset="2"/>
              <a:buChar char="Ø"/>
            </a:pPr>
            <a:r>
              <a:rPr lang="es-ES" dirty="0">
                <a:solidFill>
                  <a:schemeClr val="bg1"/>
                </a:solidFill>
                <a:latin typeface="Adobe Clean Light"/>
                <a:cs typeface="Adobe Clean Light"/>
              </a:rPr>
              <a:t>Entrenamiento específico adicional de seminarios electrónicos en los próximos meses</a:t>
            </a:r>
          </a:p>
          <a:p>
            <a:pPr>
              <a:spcAft>
                <a:spcPts val="600"/>
              </a:spcAft>
            </a:pPr>
            <a:endParaRPr lang="en-US" sz="2400" dirty="0">
              <a:solidFill>
                <a:schemeClr val="bg1"/>
              </a:solidFill>
              <a:latin typeface="Adobe Clean Light"/>
              <a:cs typeface="Adobe Clean Light"/>
            </a:endParaRPr>
          </a:p>
        </p:txBody>
      </p:sp>
      <p:grpSp>
        <p:nvGrpSpPr>
          <p:cNvPr id="6" name="Group 5">
            <a:extLst>
              <a:ext uri="{FF2B5EF4-FFF2-40B4-BE49-F238E27FC236}">
                <a16:creationId xmlns:a16="http://schemas.microsoft.com/office/drawing/2014/main" id="{D25A9ADB-1E92-9E4B-8D21-F9D410B07C88}"/>
              </a:ext>
            </a:extLst>
          </p:cNvPr>
          <p:cNvGrpSpPr/>
          <p:nvPr/>
        </p:nvGrpSpPr>
        <p:grpSpPr>
          <a:xfrm>
            <a:off x="6645753" y="5689625"/>
            <a:ext cx="5736718" cy="551404"/>
            <a:chOff x="6815623" y="98663"/>
            <a:chExt cx="5738212" cy="551548"/>
          </a:xfrm>
        </p:grpSpPr>
        <p:sp>
          <p:nvSpPr>
            <p:cNvPr id="8" name="Rectangle: Rounded Corners 13">
              <a:extLst>
                <a:ext uri="{FF2B5EF4-FFF2-40B4-BE49-F238E27FC236}">
                  <a16:creationId xmlns:a16="http://schemas.microsoft.com/office/drawing/2014/main" id="{FF279356-4548-5640-A354-1B2220354624}"/>
                </a:ext>
              </a:extLst>
            </p:cNvPr>
            <p:cNvSpPr/>
            <p:nvPr/>
          </p:nvSpPr>
          <p:spPr>
            <a:xfrm>
              <a:off x="7338645" y="98663"/>
              <a:ext cx="4697211" cy="551548"/>
            </a:xfrm>
            <a:prstGeom prst="roundRect">
              <a:avLst/>
            </a:prstGeom>
            <a:solidFill>
              <a:srgbClr val="005272">
                <a:alpha val="63922"/>
              </a:srgbClr>
            </a:solidFill>
            <a:ln w="25400" cap="flat" cmpd="sng" algn="ctr">
              <a:noFill/>
              <a:prstDash val="solid"/>
            </a:ln>
            <a:effectLst/>
          </p:spPr>
          <p:txBody>
            <a:bodyPr rtlCol="0" anchor="ctr"/>
            <a:lstStyle/>
            <a:p>
              <a:pPr algn="ctr" defTabSz="914126">
                <a:defRPr/>
              </a:pPr>
              <a:endParaRPr lang="en-US" sz="1799" kern="0">
                <a:solidFill>
                  <a:prstClr val="white"/>
                </a:solidFill>
                <a:latin typeface="Adobe Clean"/>
                <a:ea typeface=""/>
                <a:cs typeface=""/>
              </a:endParaRPr>
            </a:p>
          </p:txBody>
        </p:sp>
        <p:sp>
          <p:nvSpPr>
            <p:cNvPr id="9" name="TextBox 8">
              <a:extLst>
                <a:ext uri="{FF2B5EF4-FFF2-40B4-BE49-F238E27FC236}">
                  <a16:creationId xmlns:a16="http://schemas.microsoft.com/office/drawing/2014/main" id="{FDC7A8D1-7065-7442-A339-3EB5FDEE7FBF}"/>
                </a:ext>
              </a:extLst>
            </p:cNvPr>
            <p:cNvSpPr txBox="1"/>
            <p:nvPr/>
          </p:nvSpPr>
          <p:spPr>
            <a:xfrm>
              <a:off x="6815623" y="115892"/>
              <a:ext cx="5738212" cy="461665"/>
            </a:xfrm>
            <a:prstGeom prst="rect">
              <a:avLst/>
            </a:prstGeom>
            <a:noFill/>
          </p:spPr>
          <p:txBody>
            <a:bodyPr wrap="square" rtlCol="0">
              <a:spAutoFit/>
            </a:bodyPr>
            <a:lstStyle/>
            <a:p>
              <a:pPr algn="ctr"/>
              <a:r>
                <a:rPr lang="en-US" sz="1200" dirty="0" err="1">
                  <a:solidFill>
                    <a:schemeClr val="accent4"/>
                  </a:solidFill>
                  <a:latin typeface="Adobe Clean"/>
                </a:rPr>
                <a:t>Integraciones</a:t>
              </a:r>
              <a:endParaRPr lang="en-US" sz="1200" dirty="0">
                <a:solidFill>
                  <a:schemeClr val="accent4"/>
                </a:solidFill>
                <a:latin typeface="Adobe Clean"/>
              </a:endParaRPr>
            </a:p>
            <a:p>
              <a:pPr algn="ctr"/>
              <a:r>
                <a:rPr lang="en-US" sz="1200" dirty="0">
                  <a:solidFill>
                    <a:prstClr val="white"/>
                  </a:solidFill>
                  <a:latin typeface="Adobe Clean"/>
                  <a:hlinkClick r:id="rId3"/>
                </a:rPr>
                <a:t>https://acrobat.adobe.com/us/en/why-adobe/business-partners.html</a:t>
              </a:r>
              <a:endParaRPr lang="en-US" sz="1200" dirty="0">
                <a:solidFill>
                  <a:prstClr val="white"/>
                </a:solidFill>
                <a:latin typeface="Adobe Clean"/>
              </a:endParaRPr>
            </a:p>
          </p:txBody>
        </p:sp>
      </p:grpSp>
      <p:pic>
        <p:nvPicPr>
          <p:cNvPr id="10" name="Picture 9">
            <a:extLst>
              <a:ext uri="{FF2B5EF4-FFF2-40B4-BE49-F238E27FC236}">
                <a16:creationId xmlns:a16="http://schemas.microsoft.com/office/drawing/2014/main" id="{69878DB9-214D-CC4F-9E43-B74BB90E3B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7422" y="599288"/>
            <a:ext cx="803211" cy="805123"/>
          </a:xfrm>
          <a:prstGeom prst="rect">
            <a:avLst/>
          </a:prstGeom>
        </p:spPr>
      </p:pic>
      <p:pic>
        <p:nvPicPr>
          <p:cNvPr id="11" name="Picture 10">
            <a:extLst>
              <a:ext uri="{FF2B5EF4-FFF2-40B4-BE49-F238E27FC236}">
                <a16:creationId xmlns:a16="http://schemas.microsoft.com/office/drawing/2014/main" id="{2F78E819-F95B-7747-B989-4DD1565E58FF}"/>
              </a:ext>
            </a:extLst>
          </p:cNvPr>
          <p:cNvPicPr>
            <a:picLocks noChangeAspect="1"/>
          </p:cNvPicPr>
          <p:nvPr/>
        </p:nvPicPr>
        <p:blipFill>
          <a:blip r:embed="rId5"/>
          <a:stretch>
            <a:fillRect/>
          </a:stretch>
        </p:blipFill>
        <p:spPr>
          <a:xfrm>
            <a:off x="8495623" y="2747629"/>
            <a:ext cx="1577054" cy="635750"/>
          </a:xfrm>
          <a:prstGeom prst="rect">
            <a:avLst/>
          </a:prstGeom>
        </p:spPr>
      </p:pic>
      <p:pic>
        <p:nvPicPr>
          <p:cNvPr id="12" name="Picture 11">
            <a:extLst>
              <a:ext uri="{FF2B5EF4-FFF2-40B4-BE49-F238E27FC236}">
                <a16:creationId xmlns:a16="http://schemas.microsoft.com/office/drawing/2014/main" id="{6F555A20-BE4C-ED44-B2A0-2C6992C16D38}"/>
              </a:ext>
            </a:extLst>
          </p:cNvPr>
          <p:cNvPicPr>
            <a:picLocks noChangeAspect="1"/>
          </p:cNvPicPr>
          <p:nvPr/>
        </p:nvPicPr>
        <p:blipFill>
          <a:blip r:embed="rId6"/>
          <a:stretch>
            <a:fillRect/>
          </a:stretch>
        </p:blipFill>
        <p:spPr>
          <a:xfrm>
            <a:off x="9671589" y="3652727"/>
            <a:ext cx="1233736" cy="864626"/>
          </a:xfrm>
          <a:prstGeom prst="rect">
            <a:avLst/>
          </a:prstGeom>
        </p:spPr>
      </p:pic>
      <p:pic>
        <p:nvPicPr>
          <p:cNvPr id="13" name="Picture 12">
            <a:extLst>
              <a:ext uri="{FF2B5EF4-FFF2-40B4-BE49-F238E27FC236}">
                <a16:creationId xmlns:a16="http://schemas.microsoft.com/office/drawing/2014/main" id="{BFA4D9C9-0762-284E-928C-2614316A5702}"/>
              </a:ext>
            </a:extLst>
          </p:cNvPr>
          <p:cNvPicPr>
            <a:picLocks noChangeAspect="1"/>
          </p:cNvPicPr>
          <p:nvPr/>
        </p:nvPicPr>
        <p:blipFill>
          <a:blip r:embed="rId7"/>
          <a:stretch>
            <a:fillRect/>
          </a:stretch>
        </p:blipFill>
        <p:spPr>
          <a:xfrm>
            <a:off x="8069344" y="3758420"/>
            <a:ext cx="1214804" cy="668880"/>
          </a:xfrm>
          <a:prstGeom prst="rect">
            <a:avLst/>
          </a:prstGeom>
        </p:spPr>
      </p:pic>
      <p:sp>
        <p:nvSpPr>
          <p:cNvPr id="14" name="Rectangle: Rounded Corners 6">
            <a:extLst>
              <a:ext uri="{FF2B5EF4-FFF2-40B4-BE49-F238E27FC236}">
                <a16:creationId xmlns:a16="http://schemas.microsoft.com/office/drawing/2014/main" id="{60AFEAE5-1835-8246-A9F6-ED0477F6C0C0}"/>
              </a:ext>
            </a:extLst>
          </p:cNvPr>
          <p:cNvSpPr/>
          <p:nvPr/>
        </p:nvSpPr>
        <p:spPr>
          <a:xfrm>
            <a:off x="8968647" y="5033682"/>
            <a:ext cx="853525" cy="520973"/>
          </a:xfrm>
          <a:prstGeom prst="roundRect">
            <a:avLst/>
          </a:prstGeom>
          <a:solidFill>
            <a:srgbClr val="92D5DE"/>
          </a:solidFill>
          <a:ln>
            <a:solidFill>
              <a:srgbClr val="01527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a:solidFill>
                  <a:schemeClr val="tx1"/>
                </a:solidFill>
              </a:rPr>
              <a:t>API’s</a:t>
            </a:r>
          </a:p>
        </p:txBody>
      </p:sp>
      <p:pic>
        <p:nvPicPr>
          <p:cNvPr id="15" name="Picture 14">
            <a:extLst>
              <a:ext uri="{FF2B5EF4-FFF2-40B4-BE49-F238E27FC236}">
                <a16:creationId xmlns:a16="http://schemas.microsoft.com/office/drawing/2014/main" id="{0EFDA1CE-6BD9-6C45-BCCC-DF7D007F60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7936" y="1842547"/>
            <a:ext cx="2174945" cy="882847"/>
          </a:xfrm>
          <a:prstGeom prst="rect">
            <a:avLst/>
          </a:prstGeom>
        </p:spPr>
      </p:pic>
    </p:spTree>
    <p:extLst>
      <p:ext uri="{BB962C8B-B14F-4D97-AF65-F5344CB8AC3E}">
        <p14:creationId xmlns:p14="http://schemas.microsoft.com/office/powerpoint/2010/main" val="199504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BD85478-5E57-734A-96BB-A2C42E6C8303}"/>
              </a:ext>
            </a:extLst>
          </p:cNvPr>
          <p:cNvGraphicFramePr/>
          <p:nvPr>
            <p:extLst>
              <p:ext uri="{D42A27DB-BD31-4B8C-83A1-F6EECF244321}">
                <p14:modId xmlns:p14="http://schemas.microsoft.com/office/powerpoint/2010/main" val="2809098799"/>
              </p:ext>
            </p:extLst>
          </p:nvPr>
        </p:nvGraphicFramePr>
        <p:xfrm>
          <a:off x="104051" y="901318"/>
          <a:ext cx="423154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Connector 10">
            <a:extLst>
              <a:ext uri="{FF2B5EF4-FFF2-40B4-BE49-F238E27FC236}">
                <a16:creationId xmlns:a16="http://schemas.microsoft.com/office/drawing/2014/main" id="{8D3C9392-1C20-F844-BAF2-766CB695EB11}"/>
              </a:ext>
            </a:extLst>
          </p:cNvPr>
          <p:cNvCxnSpPr>
            <a:cxnSpLocks/>
          </p:cNvCxnSpPr>
          <p:nvPr/>
        </p:nvCxnSpPr>
        <p:spPr>
          <a:xfrm>
            <a:off x="4335593" y="1215025"/>
            <a:ext cx="6383920" cy="109573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870B38-FA43-8344-A5D0-B7D7B904CE81}"/>
              </a:ext>
            </a:extLst>
          </p:cNvPr>
          <p:cNvCxnSpPr>
            <a:cxnSpLocks/>
          </p:cNvCxnSpPr>
          <p:nvPr/>
        </p:nvCxnSpPr>
        <p:spPr>
          <a:xfrm>
            <a:off x="4335593" y="4760780"/>
            <a:ext cx="5012320" cy="31014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0BF079C-3720-AB49-9CE0-1CAEF0440960}"/>
              </a:ext>
            </a:extLst>
          </p:cNvPr>
          <p:cNvGrpSpPr/>
          <p:nvPr/>
        </p:nvGrpSpPr>
        <p:grpSpPr>
          <a:xfrm>
            <a:off x="8046741" y="3688472"/>
            <a:ext cx="2743200" cy="2743200"/>
            <a:chOff x="8805797" y="2238346"/>
            <a:chExt cx="2743200" cy="2743200"/>
          </a:xfrm>
        </p:grpSpPr>
        <p:sp>
          <p:nvSpPr>
            <p:cNvPr id="19" name="Oval 18">
              <a:extLst>
                <a:ext uri="{FF2B5EF4-FFF2-40B4-BE49-F238E27FC236}">
                  <a16:creationId xmlns:a16="http://schemas.microsoft.com/office/drawing/2014/main" id="{75DA534F-9627-5F4F-AEA8-554964FA4C62}"/>
                </a:ext>
              </a:extLst>
            </p:cNvPr>
            <p:cNvSpPr/>
            <p:nvPr/>
          </p:nvSpPr>
          <p:spPr>
            <a:xfrm>
              <a:off x="8805797" y="2238346"/>
              <a:ext cx="2743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dobe Clean"/>
              </a:endParaRPr>
            </a:p>
          </p:txBody>
        </p:sp>
        <p:pic>
          <p:nvPicPr>
            <p:cNvPr id="22" name="Picture 21">
              <a:extLst>
                <a:ext uri="{FF2B5EF4-FFF2-40B4-BE49-F238E27FC236}">
                  <a16:creationId xmlns:a16="http://schemas.microsoft.com/office/drawing/2014/main" id="{9BE088E1-7207-A641-B98E-499F6B54B96F}"/>
                </a:ext>
              </a:extLst>
            </p:cNvPr>
            <p:cNvPicPr>
              <a:picLocks noChangeAspect="1"/>
            </p:cNvPicPr>
            <p:nvPr/>
          </p:nvPicPr>
          <p:blipFill>
            <a:blip r:embed="rId8"/>
            <a:stretch>
              <a:fillRect/>
            </a:stretch>
          </p:blipFill>
          <p:spPr>
            <a:xfrm>
              <a:off x="9093646" y="3178613"/>
              <a:ext cx="2167502" cy="862666"/>
            </a:xfrm>
            <a:prstGeom prst="rect">
              <a:avLst/>
            </a:prstGeom>
          </p:spPr>
        </p:pic>
      </p:grpSp>
      <p:cxnSp>
        <p:nvCxnSpPr>
          <p:cNvPr id="25" name="Straight Connector 24">
            <a:extLst>
              <a:ext uri="{FF2B5EF4-FFF2-40B4-BE49-F238E27FC236}">
                <a16:creationId xmlns:a16="http://schemas.microsoft.com/office/drawing/2014/main" id="{2F117822-137D-A34F-A02A-AD0789EDD3DE}"/>
              </a:ext>
            </a:extLst>
          </p:cNvPr>
          <p:cNvCxnSpPr>
            <a:cxnSpLocks/>
          </p:cNvCxnSpPr>
          <p:nvPr/>
        </p:nvCxnSpPr>
        <p:spPr>
          <a:xfrm flipV="1">
            <a:off x="4335594" y="3349753"/>
            <a:ext cx="2657647" cy="89166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8B009F7-5E6F-BB49-8054-BF70F06125DD}"/>
              </a:ext>
            </a:extLst>
          </p:cNvPr>
          <p:cNvGrpSpPr/>
          <p:nvPr/>
        </p:nvGrpSpPr>
        <p:grpSpPr>
          <a:xfrm>
            <a:off x="5621640" y="1880351"/>
            <a:ext cx="2743200" cy="2743200"/>
            <a:chOff x="5620052" y="1880351"/>
            <a:chExt cx="2743200" cy="2743200"/>
          </a:xfrm>
        </p:grpSpPr>
        <p:sp>
          <p:nvSpPr>
            <p:cNvPr id="27" name="Oval 26">
              <a:extLst>
                <a:ext uri="{FF2B5EF4-FFF2-40B4-BE49-F238E27FC236}">
                  <a16:creationId xmlns:a16="http://schemas.microsoft.com/office/drawing/2014/main" id="{C0F34108-C1B2-7549-84A1-ACFE192B13E0}"/>
                </a:ext>
              </a:extLst>
            </p:cNvPr>
            <p:cNvSpPr/>
            <p:nvPr/>
          </p:nvSpPr>
          <p:spPr>
            <a:xfrm>
              <a:off x="5620052" y="1880351"/>
              <a:ext cx="2743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dobe Clean"/>
              </a:endParaRPr>
            </a:p>
          </p:txBody>
        </p:sp>
        <p:pic>
          <p:nvPicPr>
            <p:cNvPr id="33" name="Picture 32">
              <a:extLst>
                <a:ext uri="{FF2B5EF4-FFF2-40B4-BE49-F238E27FC236}">
                  <a16:creationId xmlns:a16="http://schemas.microsoft.com/office/drawing/2014/main" id="{B8FEA56D-252B-5B45-9C94-54DAD1AED7D8}"/>
                </a:ext>
              </a:extLst>
            </p:cNvPr>
            <p:cNvPicPr>
              <a:picLocks noChangeAspect="1"/>
            </p:cNvPicPr>
            <p:nvPr/>
          </p:nvPicPr>
          <p:blipFill>
            <a:blip r:embed="rId9"/>
            <a:stretch>
              <a:fillRect/>
            </a:stretch>
          </p:blipFill>
          <p:spPr>
            <a:xfrm>
              <a:off x="5875977" y="2995872"/>
              <a:ext cx="2231350" cy="512158"/>
            </a:xfrm>
            <a:prstGeom prst="rect">
              <a:avLst/>
            </a:prstGeom>
          </p:spPr>
        </p:pic>
      </p:grpSp>
      <p:sp>
        <p:nvSpPr>
          <p:cNvPr id="36" name="Title 35">
            <a:extLst>
              <a:ext uri="{FF2B5EF4-FFF2-40B4-BE49-F238E27FC236}">
                <a16:creationId xmlns:a16="http://schemas.microsoft.com/office/drawing/2014/main" id="{08E00F5C-1A1F-A243-9B1A-C202F989EF0F}"/>
              </a:ext>
            </a:extLst>
          </p:cNvPr>
          <p:cNvSpPr>
            <a:spLocks noGrp="1"/>
          </p:cNvSpPr>
          <p:nvPr>
            <p:ph type="title"/>
          </p:nvPr>
        </p:nvSpPr>
        <p:spPr/>
        <p:txBody>
          <a:bodyPr/>
          <a:lstStyle/>
          <a:p>
            <a:r>
              <a:rPr lang="en-US" dirty="0">
                <a:solidFill>
                  <a:schemeClr val="bg1"/>
                </a:solidFill>
              </a:rPr>
              <a:t>Adobe Sign </a:t>
            </a:r>
            <a:r>
              <a:rPr lang="en-US" dirty="0" err="1">
                <a:solidFill>
                  <a:schemeClr val="bg1"/>
                </a:solidFill>
              </a:rPr>
              <a:t>Soluciones</a:t>
            </a:r>
            <a:r>
              <a:rPr lang="en-US" dirty="0">
                <a:solidFill>
                  <a:schemeClr val="bg1"/>
                </a:solidFill>
              </a:rPr>
              <a:t> </a:t>
            </a:r>
            <a:r>
              <a:rPr lang="en-US" dirty="0" err="1">
                <a:solidFill>
                  <a:schemeClr val="bg1"/>
                </a:solidFill>
              </a:rPr>
              <a:t>Integradas</a:t>
            </a:r>
            <a:endParaRPr lang="en-US" dirty="0">
              <a:solidFill>
                <a:schemeClr val="bg1"/>
              </a:solidFill>
            </a:endParaRPr>
          </a:p>
        </p:txBody>
      </p:sp>
      <p:grpSp>
        <p:nvGrpSpPr>
          <p:cNvPr id="5" name="Group 4">
            <a:extLst>
              <a:ext uri="{FF2B5EF4-FFF2-40B4-BE49-F238E27FC236}">
                <a16:creationId xmlns:a16="http://schemas.microsoft.com/office/drawing/2014/main" id="{7E9002EF-7834-264F-852E-B57D73E86F9E}"/>
              </a:ext>
            </a:extLst>
          </p:cNvPr>
          <p:cNvGrpSpPr/>
          <p:nvPr/>
        </p:nvGrpSpPr>
        <p:grpSpPr>
          <a:xfrm>
            <a:off x="9347913" y="942678"/>
            <a:ext cx="2743200" cy="2743200"/>
            <a:chOff x="9346325" y="942678"/>
            <a:chExt cx="2743200" cy="2743200"/>
          </a:xfrm>
        </p:grpSpPr>
        <p:grpSp>
          <p:nvGrpSpPr>
            <p:cNvPr id="15" name="Group 14">
              <a:extLst>
                <a:ext uri="{FF2B5EF4-FFF2-40B4-BE49-F238E27FC236}">
                  <a16:creationId xmlns:a16="http://schemas.microsoft.com/office/drawing/2014/main" id="{7CD5834F-ABB7-444C-9D70-2B395FC73927}"/>
                </a:ext>
              </a:extLst>
            </p:cNvPr>
            <p:cNvGrpSpPr/>
            <p:nvPr/>
          </p:nvGrpSpPr>
          <p:grpSpPr>
            <a:xfrm>
              <a:off x="9346325" y="942678"/>
              <a:ext cx="2743200" cy="2743200"/>
              <a:chOff x="6062597" y="901318"/>
              <a:chExt cx="2743200" cy="2743200"/>
            </a:xfrm>
          </p:grpSpPr>
          <p:sp>
            <p:nvSpPr>
              <p:cNvPr id="8" name="Oval 7">
                <a:extLst>
                  <a:ext uri="{FF2B5EF4-FFF2-40B4-BE49-F238E27FC236}">
                    <a16:creationId xmlns:a16="http://schemas.microsoft.com/office/drawing/2014/main" id="{1667809B-F34F-9849-900A-4A9E9CF2DAEE}"/>
                  </a:ext>
                </a:extLst>
              </p:cNvPr>
              <p:cNvSpPr/>
              <p:nvPr/>
            </p:nvSpPr>
            <p:spPr>
              <a:xfrm>
                <a:off x="6062597" y="901318"/>
                <a:ext cx="2743200" cy="2743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dobe Clean"/>
                </a:endParaRPr>
              </a:p>
            </p:txBody>
          </p:sp>
          <p:pic>
            <p:nvPicPr>
              <p:cNvPr id="9" name="Picture 8">
                <a:extLst>
                  <a:ext uri="{FF2B5EF4-FFF2-40B4-BE49-F238E27FC236}">
                    <a16:creationId xmlns:a16="http://schemas.microsoft.com/office/drawing/2014/main" id="{8461E766-0501-BB45-B786-FC11D01E8164}"/>
                  </a:ext>
                </a:extLst>
              </p:cNvPr>
              <p:cNvPicPr>
                <a:picLocks noChangeAspect="1"/>
              </p:cNvPicPr>
              <p:nvPr/>
            </p:nvPicPr>
            <p:blipFill>
              <a:blip r:embed="rId10"/>
              <a:stretch>
                <a:fillRect/>
              </a:stretch>
            </p:blipFill>
            <p:spPr>
              <a:xfrm>
                <a:off x="6712342" y="1308321"/>
                <a:ext cx="1443710" cy="1010597"/>
              </a:xfrm>
              <a:prstGeom prst="rect">
                <a:avLst/>
              </a:prstGeom>
            </p:spPr>
          </p:pic>
        </p:grpSp>
        <p:pic>
          <p:nvPicPr>
            <p:cNvPr id="3" name="Picture 2">
              <a:extLst>
                <a:ext uri="{FF2B5EF4-FFF2-40B4-BE49-F238E27FC236}">
                  <a16:creationId xmlns:a16="http://schemas.microsoft.com/office/drawing/2014/main" id="{0D3C1297-FDC3-8F49-A7A9-C9A9510CCE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93838" y="2371662"/>
              <a:ext cx="2123723" cy="942933"/>
            </a:xfrm>
            <a:prstGeom prst="rect">
              <a:avLst/>
            </a:prstGeom>
          </p:spPr>
        </p:pic>
      </p:grpSp>
    </p:spTree>
    <p:extLst>
      <p:ext uri="{BB962C8B-B14F-4D97-AF65-F5344CB8AC3E}">
        <p14:creationId xmlns:p14="http://schemas.microsoft.com/office/powerpoint/2010/main" val="108599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graphicEl>
                                              <a:dgm id="{37FBEF63-123B-354D-B2C4-2AF9ED95155D}"/>
                                            </p:graphicEl>
                                          </p:spTgt>
                                        </p:tgtEl>
                                        <p:attrNameLst>
                                          <p:attrName>style.visibility</p:attrName>
                                        </p:attrNameLst>
                                      </p:cBhvr>
                                      <p:to>
                                        <p:strVal val="visible"/>
                                      </p:to>
                                    </p:set>
                                    <p:anim calcmode="lin" valueType="num">
                                      <p:cBhvr additive="base">
                                        <p:cTn id="7" dur="500"/>
                                        <p:tgtEl>
                                          <p:spTgt spid="4">
                                            <p:graphicEl>
                                              <a:dgm id="{37FBEF63-123B-354D-B2C4-2AF9ED95155D}"/>
                                            </p:graphicEl>
                                          </p:spTgt>
                                        </p:tgtEl>
                                        <p:attrNameLst>
                                          <p:attrName>ppt_x</p:attrName>
                                        </p:attrNameLst>
                                      </p:cBhvr>
                                      <p:tavLst>
                                        <p:tav tm="0">
                                          <p:val>
                                            <p:strVal val="#ppt_x-#ppt_w*1.125000"/>
                                          </p:val>
                                        </p:tav>
                                        <p:tav tm="100000">
                                          <p:val>
                                            <p:strVal val="#ppt_x"/>
                                          </p:val>
                                        </p:tav>
                                      </p:tavLst>
                                    </p:anim>
                                    <p:animEffect transition="in" filter="wipe(right)">
                                      <p:cBhvr>
                                        <p:cTn id="8" dur="500"/>
                                        <p:tgtEl>
                                          <p:spTgt spid="4">
                                            <p:graphicEl>
                                              <a:dgm id="{37FBEF63-123B-354D-B2C4-2AF9ED95155D}"/>
                                            </p:graphicEl>
                                          </p:spTgt>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graphicEl>
                                              <a:dgm id="{F93E655E-4EFD-F740-B1A9-B2CE5616BB3E}"/>
                                            </p:graphicEl>
                                          </p:spTgt>
                                        </p:tgtEl>
                                        <p:attrNameLst>
                                          <p:attrName>style.visibility</p:attrName>
                                        </p:attrNameLst>
                                      </p:cBhvr>
                                      <p:to>
                                        <p:strVal val="visible"/>
                                      </p:to>
                                    </p:set>
                                    <p:anim calcmode="lin" valueType="num">
                                      <p:cBhvr additive="base">
                                        <p:cTn id="12" dur="500"/>
                                        <p:tgtEl>
                                          <p:spTgt spid="4">
                                            <p:graphicEl>
                                              <a:dgm id="{F93E655E-4EFD-F740-B1A9-B2CE5616BB3E}"/>
                                            </p:graphicEl>
                                          </p:spTgt>
                                        </p:tgtEl>
                                        <p:attrNameLst>
                                          <p:attrName>ppt_x</p:attrName>
                                        </p:attrNameLst>
                                      </p:cBhvr>
                                      <p:tavLst>
                                        <p:tav tm="0">
                                          <p:val>
                                            <p:strVal val="#ppt_x-#ppt_w*1.125000"/>
                                          </p:val>
                                        </p:tav>
                                        <p:tav tm="100000">
                                          <p:val>
                                            <p:strVal val="#ppt_x"/>
                                          </p:val>
                                        </p:tav>
                                      </p:tavLst>
                                    </p:anim>
                                    <p:animEffect transition="in" filter="wipe(right)">
                                      <p:cBhvr>
                                        <p:cTn id="13" dur="500"/>
                                        <p:tgtEl>
                                          <p:spTgt spid="4">
                                            <p:graphicEl>
                                              <a:dgm id="{F93E655E-4EFD-F740-B1A9-B2CE5616BB3E}"/>
                                            </p:graphicEl>
                                          </p:spTgt>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4">
                                            <p:graphicEl>
                                              <a:dgm id="{485E8AB5-841D-F247-89CE-BBB9E9376DC6}"/>
                                            </p:graphicEl>
                                          </p:spTgt>
                                        </p:tgtEl>
                                        <p:attrNameLst>
                                          <p:attrName>style.visibility</p:attrName>
                                        </p:attrNameLst>
                                      </p:cBhvr>
                                      <p:to>
                                        <p:strVal val="visible"/>
                                      </p:to>
                                    </p:set>
                                    <p:anim calcmode="lin" valueType="num">
                                      <p:cBhvr additive="base">
                                        <p:cTn id="17" dur="500"/>
                                        <p:tgtEl>
                                          <p:spTgt spid="4">
                                            <p:graphicEl>
                                              <a:dgm id="{485E8AB5-841D-F247-89CE-BBB9E9376DC6}"/>
                                            </p:graphicEl>
                                          </p:spTgt>
                                        </p:tgtEl>
                                        <p:attrNameLst>
                                          <p:attrName>ppt_x</p:attrName>
                                        </p:attrNameLst>
                                      </p:cBhvr>
                                      <p:tavLst>
                                        <p:tav tm="0">
                                          <p:val>
                                            <p:strVal val="#ppt_x-#ppt_w*1.125000"/>
                                          </p:val>
                                        </p:tav>
                                        <p:tav tm="100000">
                                          <p:val>
                                            <p:strVal val="#ppt_x"/>
                                          </p:val>
                                        </p:tav>
                                      </p:tavLst>
                                    </p:anim>
                                    <p:animEffect transition="in" filter="wipe(right)">
                                      <p:cBhvr>
                                        <p:cTn id="18" dur="500"/>
                                        <p:tgtEl>
                                          <p:spTgt spid="4">
                                            <p:graphicEl>
                                              <a:dgm id="{485E8AB5-841D-F247-89CE-BBB9E9376DC6}"/>
                                            </p:graphicEl>
                                          </p:spTgt>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4">
                                            <p:graphicEl>
                                              <a:dgm id="{89CD5F21-3111-3247-82B6-EC9ADCC4ADD8}"/>
                                            </p:graphicEl>
                                          </p:spTgt>
                                        </p:tgtEl>
                                        <p:attrNameLst>
                                          <p:attrName>style.visibility</p:attrName>
                                        </p:attrNameLst>
                                      </p:cBhvr>
                                      <p:to>
                                        <p:strVal val="visible"/>
                                      </p:to>
                                    </p:set>
                                    <p:anim calcmode="lin" valueType="num">
                                      <p:cBhvr additive="base">
                                        <p:cTn id="22" dur="500"/>
                                        <p:tgtEl>
                                          <p:spTgt spid="4">
                                            <p:graphicEl>
                                              <a:dgm id="{89CD5F21-3111-3247-82B6-EC9ADCC4ADD8}"/>
                                            </p:graphicEl>
                                          </p:spTgt>
                                        </p:tgtEl>
                                        <p:attrNameLst>
                                          <p:attrName>ppt_x</p:attrName>
                                        </p:attrNameLst>
                                      </p:cBhvr>
                                      <p:tavLst>
                                        <p:tav tm="0">
                                          <p:val>
                                            <p:strVal val="#ppt_x-#ppt_w*1.125000"/>
                                          </p:val>
                                        </p:tav>
                                        <p:tav tm="100000">
                                          <p:val>
                                            <p:strVal val="#ppt_x"/>
                                          </p:val>
                                        </p:tav>
                                      </p:tavLst>
                                    </p:anim>
                                    <p:animEffect transition="in" filter="wipe(right)">
                                      <p:cBhvr>
                                        <p:cTn id="23" dur="500"/>
                                        <p:tgtEl>
                                          <p:spTgt spid="4">
                                            <p:graphicEl>
                                              <a:dgm id="{89CD5F21-3111-3247-82B6-EC9ADCC4ADD8}"/>
                                            </p:graphicEl>
                                          </p:spTgt>
                                        </p:tgtEl>
                                      </p:cBhvr>
                                    </p:animEffect>
                                  </p:childTnLst>
                                </p:cTn>
                              </p:par>
                            </p:childTnLst>
                          </p:cTn>
                        </p:par>
                        <p:par>
                          <p:cTn id="24" fill="hold">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4">
                                            <p:graphicEl>
                                              <a:dgm id="{2F64A61F-125B-504C-8CB7-5B81E68E33EE}"/>
                                            </p:graphicEl>
                                          </p:spTgt>
                                        </p:tgtEl>
                                        <p:attrNameLst>
                                          <p:attrName>style.visibility</p:attrName>
                                        </p:attrNameLst>
                                      </p:cBhvr>
                                      <p:to>
                                        <p:strVal val="visible"/>
                                      </p:to>
                                    </p:set>
                                    <p:anim calcmode="lin" valueType="num">
                                      <p:cBhvr additive="base">
                                        <p:cTn id="27" dur="500"/>
                                        <p:tgtEl>
                                          <p:spTgt spid="4">
                                            <p:graphicEl>
                                              <a:dgm id="{2F64A61F-125B-504C-8CB7-5B81E68E33EE}"/>
                                            </p:graphicEl>
                                          </p:spTgt>
                                        </p:tgtEl>
                                        <p:attrNameLst>
                                          <p:attrName>ppt_x</p:attrName>
                                        </p:attrNameLst>
                                      </p:cBhvr>
                                      <p:tavLst>
                                        <p:tav tm="0">
                                          <p:val>
                                            <p:strVal val="#ppt_x-#ppt_w*1.125000"/>
                                          </p:val>
                                        </p:tav>
                                        <p:tav tm="100000">
                                          <p:val>
                                            <p:strVal val="#ppt_x"/>
                                          </p:val>
                                        </p:tav>
                                      </p:tavLst>
                                    </p:anim>
                                    <p:animEffect transition="in" filter="wipe(right)">
                                      <p:cBhvr>
                                        <p:cTn id="28" dur="500"/>
                                        <p:tgtEl>
                                          <p:spTgt spid="4">
                                            <p:graphicEl>
                                              <a:dgm id="{2F64A61F-125B-504C-8CB7-5B81E68E33EE}"/>
                                            </p:graphicEl>
                                          </p:spTgt>
                                        </p:tgtEl>
                                      </p:cBhvr>
                                    </p:animEffect>
                                  </p:childTnLst>
                                </p:cTn>
                              </p:par>
                            </p:childTnLst>
                          </p:cTn>
                        </p:par>
                        <p:par>
                          <p:cTn id="29" fill="hold">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4">
                                            <p:graphicEl>
                                              <a:dgm id="{74753EBA-7544-A347-8C58-F0CD0B0B1980}"/>
                                            </p:graphicEl>
                                          </p:spTgt>
                                        </p:tgtEl>
                                        <p:attrNameLst>
                                          <p:attrName>style.visibility</p:attrName>
                                        </p:attrNameLst>
                                      </p:cBhvr>
                                      <p:to>
                                        <p:strVal val="visible"/>
                                      </p:to>
                                    </p:set>
                                    <p:anim calcmode="lin" valueType="num">
                                      <p:cBhvr additive="base">
                                        <p:cTn id="32" dur="500"/>
                                        <p:tgtEl>
                                          <p:spTgt spid="4">
                                            <p:graphicEl>
                                              <a:dgm id="{74753EBA-7544-A347-8C58-F0CD0B0B1980}"/>
                                            </p:graphicEl>
                                          </p:spTgt>
                                        </p:tgtEl>
                                        <p:attrNameLst>
                                          <p:attrName>ppt_x</p:attrName>
                                        </p:attrNameLst>
                                      </p:cBhvr>
                                      <p:tavLst>
                                        <p:tav tm="0">
                                          <p:val>
                                            <p:strVal val="#ppt_x-#ppt_w*1.125000"/>
                                          </p:val>
                                        </p:tav>
                                        <p:tav tm="100000">
                                          <p:val>
                                            <p:strVal val="#ppt_x"/>
                                          </p:val>
                                        </p:tav>
                                      </p:tavLst>
                                    </p:anim>
                                    <p:animEffect transition="in" filter="wipe(right)">
                                      <p:cBhvr>
                                        <p:cTn id="33" dur="500"/>
                                        <p:tgtEl>
                                          <p:spTgt spid="4">
                                            <p:graphicEl>
                                              <a:dgm id="{74753EBA-7544-A347-8C58-F0CD0B0B1980}"/>
                                            </p:graphicEl>
                                          </p:spTgt>
                                        </p:tgtEl>
                                      </p:cBhvr>
                                    </p:animEffect>
                                  </p:childTnLst>
                                </p:cTn>
                              </p:par>
                            </p:childTnLst>
                          </p:cTn>
                        </p:par>
                        <p:par>
                          <p:cTn id="34" fill="hold">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4">
                                            <p:graphicEl>
                                              <a:dgm id="{50C29C53-A886-6B4D-802F-735C59CC2A84}"/>
                                            </p:graphicEl>
                                          </p:spTgt>
                                        </p:tgtEl>
                                        <p:attrNameLst>
                                          <p:attrName>style.visibility</p:attrName>
                                        </p:attrNameLst>
                                      </p:cBhvr>
                                      <p:to>
                                        <p:strVal val="visible"/>
                                      </p:to>
                                    </p:set>
                                    <p:anim calcmode="lin" valueType="num">
                                      <p:cBhvr additive="base">
                                        <p:cTn id="37" dur="500"/>
                                        <p:tgtEl>
                                          <p:spTgt spid="4">
                                            <p:graphicEl>
                                              <a:dgm id="{50C29C53-A886-6B4D-802F-735C59CC2A84}"/>
                                            </p:graphicEl>
                                          </p:spTgt>
                                        </p:tgtEl>
                                        <p:attrNameLst>
                                          <p:attrName>ppt_x</p:attrName>
                                        </p:attrNameLst>
                                      </p:cBhvr>
                                      <p:tavLst>
                                        <p:tav tm="0">
                                          <p:val>
                                            <p:strVal val="#ppt_x-#ppt_w*1.125000"/>
                                          </p:val>
                                        </p:tav>
                                        <p:tav tm="100000">
                                          <p:val>
                                            <p:strVal val="#ppt_x"/>
                                          </p:val>
                                        </p:tav>
                                      </p:tavLst>
                                    </p:anim>
                                    <p:animEffect transition="in" filter="wipe(right)">
                                      <p:cBhvr>
                                        <p:cTn id="38" dur="500"/>
                                        <p:tgtEl>
                                          <p:spTgt spid="4">
                                            <p:graphicEl>
                                              <a:dgm id="{50C29C53-A886-6B4D-802F-735C59CC2A84}"/>
                                            </p:graphicEl>
                                          </p:spTgt>
                                        </p:tgtEl>
                                      </p:cBhvr>
                                    </p:animEffect>
                                  </p:childTnLst>
                                </p:cTn>
                              </p:par>
                            </p:childTnLst>
                          </p:cTn>
                        </p:par>
                        <p:par>
                          <p:cTn id="39" fill="hold">
                            <p:stCondLst>
                              <p:cond delay="3500"/>
                            </p:stCondLst>
                            <p:childTnLst>
                              <p:par>
                                <p:cTn id="40" presetID="12" presetClass="entr" presetSubtype="8" fill="hold" grpId="0" nodeType="afterEffect">
                                  <p:stCondLst>
                                    <p:cond delay="0"/>
                                  </p:stCondLst>
                                  <p:childTnLst>
                                    <p:set>
                                      <p:cBhvr>
                                        <p:cTn id="41" dur="1" fill="hold">
                                          <p:stCondLst>
                                            <p:cond delay="0"/>
                                          </p:stCondLst>
                                        </p:cTn>
                                        <p:tgtEl>
                                          <p:spTgt spid="4">
                                            <p:graphicEl>
                                              <a:dgm id="{31754800-DD76-E540-968F-351DCA133D06}"/>
                                            </p:graphicEl>
                                          </p:spTgt>
                                        </p:tgtEl>
                                        <p:attrNameLst>
                                          <p:attrName>style.visibility</p:attrName>
                                        </p:attrNameLst>
                                      </p:cBhvr>
                                      <p:to>
                                        <p:strVal val="visible"/>
                                      </p:to>
                                    </p:set>
                                    <p:anim calcmode="lin" valueType="num">
                                      <p:cBhvr additive="base">
                                        <p:cTn id="42" dur="500"/>
                                        <p:tgtEl>
                                          <p:spTgt spid="4">
                                            <p:graphicEl>
                                              <a:dgm id="{31754800-DD76-E540-968F-351DCA133D06}"/>
                                            </p:graphicEl>
                                          </p:spTgt>
                                        </p:tgtEl>
                                        <p:attrNameLst>
                                          <p:attrName>ppt_x</p:attrName>
                                        </p:attrNameLst>
                                      </p:cBhvr>
                                      <p:tavLst>
                                        <p:tav tm="0">
                                          <p:val>
                                            <p:strVal val="#ppt_x-#ppt_w*1.125000"/>
                                          </p:val>
                                        </p:tav>
                                        <p:tav tm="100000">
                                          <p:val>
                                            <p:strVal val="#ppt_x"/>
                                          </p:val>
                                        </p:tav>
                                      </p:tavLst>
                                    </p:anim>
                                    <p:animEffect transition="in" filter="wipe(right)">
                                      <p:cBhvr>
                                        <p:cTn id="43" dur="500"/>
                                        <p:tgtEl>
                                          <p:spTgt spid="4">
                                            <p:graphicEl>
                                              <a:dgm id="{31754800-DD76-E540-968F-351DCA133D06}"/>
                                            </p:graphicEl>
                                          </p:spTgt>
                                        </p:tgtEl>
                                      </p:cBhvr>
                                    </p:animEffect>
                                  </p:childTnLst>
                                </p:cTn>
                              </p:par>
                            </p:childTnLst>
                          </p:cTn>
                        </p:par>
                        <p:par>
                          <p:cTn id="44" fill="hold">
                            <p:stCondLst>
                              <p:cond delay="4000"/>
                            </p:stCondLst>
                            <p:childTnLst>
                              <p:par>
                                <p:cTn id="45" presetID="12" presetClass="entr" presetSubtype="8" fill="hold" grpId="0" nodeType="afterEffect">
                                  <p:stCondLst>
                                    <p:cond delay="0"/>
                                  </p:stCondLst>
                                  <p:childTnLst>
                                    <p:set>
                                      <p:cBhvr>
                                        <p:cTn id="46" dur="1" fill="hold">
                                          <p:stCondLst>
                                            <p:cond delay="0"/>
                                          </p:stCondLst>
                                        </p:cTn>
                                        <p:tgtEl>
                                          <p:spTgt spid="4">
                                            <p:graphicEl>
                                              <a:dgm id="{A303E07B-F6EF-F244-92B6-F0BC2C4815E4}"/>
                                            </p:graphicEl>
                                          </p:spTgt>
                                        </p:tgtEl>
                                        <p:attrNameLst>
                                          <p:attrName>style.visibility</p:attrName>
                                        </p:attrNameLst>
                                      </p:cBhvr>
                                      <p:to>
                                        <p:strVal val="visible"/>
                                      </p:to>
                                    </p:set>
                                    <p:anim calcmode="lin" valueType="num">
                                      <p:cBhvr additive="base">
                                        <p:cTn id="47" dur="500"/>
                                        <p:tgtEl>
                                          <p:spTgt spid="4">
                                            <p:graphicEl>
                                              <a:dgm id="{A303E07B-F6EF-F244-92B6-F0BC2C4815E4}"/>
                                            </p:graphicEl>
                                          </p:spTgt>
                                        </p:tgtEl>
                                        <p:attrNameLst>
                                          <p:attrName>ppt_x</p:attrName>
                                        </p:attrNameLst>
                                      </p:cBhvr>
                                      <p:tavLst>
                                        <p:tav tm="0">
                                          <p:val>
                                            <p:strVal val="#ppt_x-#ppt_w*1.125000"/>
                                          </p:val>
                                        </p:tav>
                                        <p:tav tm="100000">
                                          <p:val>
                                            <p:strVal val="#ppt_x"/>
                                          </p:val>
                                        </p:tav>
                                      </p:tavLst>
                                    </p:anim>
                                    <p:animEffect transition="in" filter="wipe(right)">
                                      <p:cBhvr>
                                        <p:cTn id="48" dur="500"/>
                                        <p:tgtEl>
                                          <p:spTgt spid="4">
                                            <p:graphicEl>
                                              <a:dgm id="{A303E07B-F6EF-F244-92B6-F0BC2C4815E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mph" presetSubtype="0" grpId="1" nodeType="clickEffect">
                                  <p:stCondLst>
                                    <p:cond delay="0"/>
                                  </p:stCondLst>
                                  <p:childTnLst>
                                    <p:set>
                                      <p:cBhvr>
                                        <p:cTn id="52" dur="indefinite"/>
                                        <p:tgtEl>
                                          <p:spTgt spid="4">
                                            <p:graphicEl>
                                              <a:dgm id="{F93E655E-4EFD-F740-B1A9-B2CE5616BB3E}"/>
                                            </p:graphicEl>
                                          </p:spTgt>
                                        </p:tgtEl>
                                        <p:attrNameLst>
                                          <p:attrName>style.opacity</p:attrName>
                                        </p:attrNameLst>
                                      </p:cBhvr>
                                      <p:to>
                                        <p:strVal val="0.5"/>
                                      </p:to>
                                    </p:set>
                                    <p:animEffect filter="image" prLst="opacity: 0.5">
                                      <p:cBhvr rctx="IE">
                                        <p:cTn id="53" dur="indefinite"/>
                                        <p:tgtEl>
                                          <p:spTgt spid="4">
                                            <p:graphicEl>
                                              <a:dgm id="{F93E655E-4EFD-F740-B1A9-B2CE5616BB3E}"/>
                                            </p:graphicEl>
                                          </p:spTgt>
                                        </p:tgtEl>
                                      </p:cBhvr>
                                    </p:animEffect>
                                  </p:childTnLst>
                                </p:cTn>
                              </p:par>
                              <p:par>
                                <p:cTn id="54" presetID="9" presetClass="emph" presetSubtype="0" grpId="1" nodeType="withEffect">
                                  <p:stCondLst>
                                    <p:cond delay="0"/>
                                  </p:stCondLst>
                                  <p:childTnLst>
                                    <p:set>
                                      <p:cBhvr>
                                        <p:cTn id="55" dur="indefinite"/>
                                        <p:tgtEl>
                                          <p:spTgt spid="4">
                                            <p:graphicEl>
                                              <a:dgm id="{485E8AB5-841D-F247-89CE-BBB9E9376DC6}"/>
                                            </p:graphicEl>
                                          </p:spTgt>
                                        </p:tgtEl>
                                        <p:attrNameLst>
                                          <p:attrName>style.opacity</p:attrName>
                                        </p:attrNameLst>
                                      </p:cBhvr>
                                      <p:to>
                                        <p:strVal val="0.5"/>
                                      </p:to>
                                    </p:set>
                                    <p:animEffect filter="image" prLst="opacity: 0.5">
                                      <p:cBhvr rctx="IE">
                                        <p:cTn id="56" dur="indefinite"/>
                                        <p:tgtEl>
                                          <p:spTgt spid="4">
                                            <p:graphicEl>
                                              <a:dgm id="{485E8AB5-841D-F247-89CE-BBB9E9376DC6}"/>
                                            </p:graphicEl>
                                          </p:spTgt>
                                        </p:tgtEl>
                                      </p:cBhvr>
                                    </p:animEffect>
                                  </p:childTnLst>
                                </p:cTn>
                              </p:par>
                              <p:par>
                                <p:cTn id="57" presetID="9" presetClass="emph" presetSubtype="0" grpId="1" nodeType="withEffect">
                                  <p:stCondLst>
                                    <p:cond delay="0"/>
                                  </p:stCondLst>
                                  <p:childTnLst>
                                    <p:set>
                                      <p:cBhvr>
                                        <p:cTn id="58" dur="indefinite"/>
                                        <p:tgtEl>
                                          <p:spTgt spid="4">
                                            <p:graphicEl>
                                              <a:dgm id="{89CD5F21-3111-3247-82B6-EC9ADCC4ADD8}"/>
                                            </p:graphicEl>
                                          </p:spTgt>
                                        </p:tgtEl>
                                        <p:attrNameLst>
                                          <p:attrName>style.opacity</p:attrName>
                                        </p:attrNameLst>
                                      </p:cBhvr>
                                      <p:to>
                                        <p:strVal val="0.5"/>
                                      </p:to>
                                    </p:set>
                                    <p:animEffect filter="image" prLst="opacity: 0.5">
                                      <p:cBhvr rctx="IE">
                                        <p:cTn id="59" dur="indefinite"/>
                                        <p:tgtEl>
                                          <p:spTgt spid="4">
                                            <p:graphicEl>
                                              <a:dgm id="{89CD5F21-3111-3247-82B6-EC9ADCC4ADD8}"/>
                                            </p:graphicEl>
                                          </p:spTgt>
                                        </p:tgtEl>
                                      </p:cBhvr>
                                    </p:animEffect>
                                  </p:childTnLst>
                                </p:cTn>
                              </p:par>
                              <p:par>
                                <p:cTn id="60" presetID="9" presetClass="emph" presetSubtype="0" grpId="1" nodeType="withEffect">
                                  <p:stCondLst>
                                    <p:cond delay="0"/>
                                  </p:stCondLst>
                                  <p:childTnLst>
                                    <p:set>
                                      <p:cBhvr>
                                        <p:cTn id="61" dur="indefinite"/>
                                        <p:tgtEl>
                                          <p:spTgt spid="4">
                                            <p:graphicEl>
                                              <a:dgm id="{2F64A61F-125B-504C-8CB7-5B81E68E33EE}"/>
                                            </p:graphicEl>
                                          </p:spTgt>
                                        </p:tgtEl>
                                        <p:attrNameLst>
                                          <p:attrName>style.opacity</p:attrName>
                                        </p:attrNameLst>
                                      </p:cBhvr>
                                      <p:to>
                                        <p:strVal val="0.5"/>
                                      </p:to>
                                    </p:set>
                                    <p:animEffect filter="image" prLst="opacity: 0.5">
                                      <p:cBhvr rctx="IE">
                                        <p:cTn id="62" dur="indefinite"/>
                                        <p:tgtEl>
                                          <p:spTgt spid="4">
                                            <p:graphicEl>
                                              <a:dgm id="{2F64A61F-125B-504C-8CB7-5B81E68E33EE}"/>
                                            </p:graphicEl>
                                          </p:spTgt>
                                        </p:tgtEl>
                                      </p:cBhvr>
                                    </p:animEffect>
                                  </p:childTnLst>
                                </p:cTn>
                              </p:par>
                              <p:par>
                                <p:cTn id="63" presetID="9" presetClass="emph" presetSubtype="0" grpId="1" nodeType="withEffect">
                                  <p:stCondLst>
                                    <p:cond delay="0"/>
                                  </p:stCondLst>
                                  <p:childTnLst>
                                    <p:set>
                                      <p:cBhvr>
                                        <p:cTn id="64" dur="indefinite"/>
                                        <p:tgtEl>
                                          <p:spTgt spid="4">
                                            <p:graphicEl>
                                              <a:dgm id="{31754800-DD76-E540-968F-351DCA133D06}"/>
                                            </p:graphicEl>
                                          </p:spTgt>
                                        </p:tgtEl>
                                        <p:attrNameLst>
                                          <p:attrName>style.opacity</p:attrName>
                                        </p:attrNameLst>
                                      </p:cBhvr>
                                      <p:to>
                                        <p:strVal val="0.5"/>
                                      </p:to>
                                    </p:set>
                                    <p:animEffect filter="image" prLst="opacity: 0.5">
                                      <p:cBhvr rctx="IE">
                                        <p:cTn id="65" dur="indefinite"/>
                                        <p:tgtEl>
                                          <p:spTgt spid="4">
                                            <p:graphicEl>
                                              <a:dgm id="{31754800-DD76-E540-968F-351DCA133D06}"/>
                                            </p:graphicEl>
                                          </p:spTgt>
                                        </p:tgtEl>
                                      </p:cBhvr>
                                    </p:animEffect>
                                  </p:childTnLst>
                                </p:cTn>
                              </p:par>
                              <p:par>
                                <p:cTn id="66" presetID="9" presetClass="emph" presetSubtype="0" grpId="1" nodeType="withEffect">
                                  <p:stCondLst>
                                    <p:cond delay="0"/>
                                  </p:stCondLst>
                                  <p:childTnLst>
                                    <p:set>
                                      <p:cBhvr>
                                        <p:cTn id="67" dur="indefinite"/>
                                        <p:tgtEl>
                                          <p:spTgt spid="4">
                                            <p:graphicEl>
                                              <a:dgm id="{A303E07B-F6EF-F244-92B6-F0BC2C4815E4}"/>
                                            </p:graphicEl>
                                          </p:spTgt>
                                        </p:tgtEl>
                                        <p:attrNameLst>
                                          <p:attrName>style.opacity</p:attrName>
                                        </p:attrNameLst>
                                      </p:cBhvr>
                                      <p:to>
                                        <p:strVal val="0.5"/>
                                      </p:to>
                                    </p:set>
                                    <p:animEffect filter="image" prLst="opacity: 0.5">
                                      <p:cBhvr rctx="IE">
                                        <p:cTn id="68" dur="indefinite"/>
                                        <p:tgtEl>
                                          <p:spTgt spid="4">
                                            <p:graphicEl>
                                              <a:dgm id="{A303E07B-F6EF-F244-92B6-F0BC2C4815E4}"/>
                                            </p:graphicEl>
                                          </p:spTgt>
                                        </p:tgtEl>
                                      </p:cBhvr>
                                    </p:animEffect>
                                  </p:childTnLst>
                                </p:cTn>
                              </p:par>
                            </p:childTnLst>
                          </p:cTn>
                        </p:par>
                        <p:par>
                          <p:cTn id="69" fill="hold">
                            <p:stCondLst>
                              <p:cond delay="0"/>
                            </p:stCondLst>
                            <p:childTnLst>
                              <p:par>
                                <p:cTn id="70" presetID="22" presetClass="entr" presetSubtype="8"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1000"/>
                                        <p:tgtEl>
                                          <p:spTgt spid="11"/>
                                        </p:tgtEl>
                                      </p:cBhvr>
                                    </p:animEffect>
                                  </p:childTnLst>
                                </p:cTn>
                              </p:par>
                            </p:childTnLst>
                          </p:cTn>
                        </p:par>
                        <p:par>
                          <p:cTn id="73" fill="hold">
                            <p:stCondLst>
                              <p:cond delay="1000"/>
                            </p:stCondLst>
                            <p:childTnLst>
                              <p:par>
                                <p:cTn id="74" presetID="6" presetClass="entr" presetSubtype="32" fill="hold" nodeType="after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circle(out)">
                                      <p:cBhvr>
                                        <p:cTn id="76" dur="1000"/>
                                        <p:tgtEl>
                                          <p:spTgt spid="5"/>
                                        </p:tgtEl>
                                      </p:cBhvr>
                                    </p:animEffect>
                                  </p:childTnLst>
                                </p:cTn>
                              </p:par>
                            </p:childTnLst>
                          </p:cTn>
                        </p:par>
                        <p:par>
                          <p:cTn id="77" fill="hold">
                            <p:stCondLst>
                              <p:cond delay="2000"/>
                            </p:stCondLst>
                            <p:childTnLst>
                              <p:par>
                                <p:cTn id="78" presetID="22" presetClass="entr" presetSubtype="8" fill="hold"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left)">
                                      <p:cBhvr>
                                        <p:cTn id="80" dur="1000"/>
                                        <p:tgtEl>
                                          <p:spTgt spid="25"/>
                                        </p:tgtEl>
                                      </p:cBhvr>
                                    </p:animEffect>
                                  </p:childTnLst>
                                </p:cTn>
                              </p:par>
                            </p:childTnLst>
                          </p:cTn>
                        </p:par>
                        <p:par>
                          <p:cTn id="81" fill="hold">
                            <p:stCondLst>
                              <p:cond delay="3000"/>
                            </p:stCondLst>
                            <p:childTnLst>
                              <p:par>
                                <p:cTn id="82" presetID="6" presetClass="entr" presetSubtype="32" fill="hold"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circle(out)">
                                      <p:cBhvr>
                                        <p:cTn id="84" dur="1000"/>
                                        <p:tgtEl>
                                          <p:spTgt spid="34"/>
                                        </p:tgtEl>
                                      </p:cBhvr>
                                    </p:animEffect>
                                  </p:childTnLst>
                                </p:cTn>
                              </p:par>
                            </p:childTnLst>
                          </p:cTn>
                        </p:par>
                        <p:par>
                          <p:cTn id="85" fill="hold">
                            <p:stCondLst>
                              <p:cond delay="4000"/>
                            </p:stCondLst>
                            <p:childTnLst>
                              <p:par>
                                <p:cTn id="86" presetID="22" presetClass="entr" presetSubtype="8"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left)">
                                      <p:cBhvr>
                                        <p:cTn id="88" dur="1000"/>
                                        <p:tgtEl>
                                          <p:spTgt spid="17"/>
                                        </p:tgtEl>
                                      </p:cBhvr>
                                    </p:animEffect>
                                  </p:childTnLst>
                                </p:cTn>
                              </p:par>
                            </p:childTnLst>
                          </p:cTn>
                        </p:par>
                        <p:par>
                          <p:cTn id="89" fill="hold">
                            <p:stCondLst>
                              <p:cond delay="5000"/>
                            </p:stCondLst>
                            <p:childTnLst>
                              <p:par>
                                <p:cTn id="90" presetID="6" presetClass="entr" presetSubtype="32" fill="hold" nodeType="after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circle(out)">
                                      <p:cBhvr>
                                        <p:cTn id="9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Graphic spid="4" grpId="1">
        <p:bldSub>
          <a:bldDgm/>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BD85478-5E57-734A-96BB-A2C42E6C8303}"/>
              </a:ext>
            </a:extLst>
          </p:cNvPr>
          <p:cNvGraphicFramePr/>
          <p:nvPr/>
        </p:nvGraphicFramePr>
        <p:xfrm>
          <a:off x="104051" y="901318"/>
          <a:ext cx="4231543"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1" name="Straight Connector 10">
            <a:extLst>
              <a:ext uri="{FF2B5EF4-FFF2-40B4-BE49-F238E27FC236}">
                <a16:creationId xmlns:a16="http://schemas.microsoft.com/office/drawing/2014/main" id="{8D3C9392-1C20-F844-BAF2-766CB695EB11}"/>
              </a:ext>
            </a:extLst>
          </p:cNvPr>
          <p:cNvCxnSpPr>
            <a:cxnSpLocks/>
            <a:endCxn id="65" idx="3"/>
          </p:cNvCxnSpPr>
          <p:nvPr/>
        </p:nvCxnSpPr>
        <p:spPr>
          <a:xfrm>
            <a:off x="4321455" y="1227301"/>
            <a:ext cx="6663786" cy="1203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117822-137D-A34F-A02A-AD0789EDD3DE}"/>
              </a:ext>
            </a:extLst>
          </p:cNvPr>
          <p:cNvCxnSpPr>
            <a:cxnSpLocks/>
            <a:endCxn id="65" idx="3"/>
          </p:cNvCxnSpPr>
          <p:nvPr/>
        </p:nvCxnSpPr>
        <p:spPr>
          <a:xfrm flipV="1">
            <a:off x="4321455" y="1239333"/>
            <a:ext cx="6663786" cy="59326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itle 35">
            <a:extLst>
              <a:ext uri="{FF2B5EF4-FFF2-40B4-BE49-F238E27FC236}">
                <a16:creationId xmlns:a16="http://schemas.microsoft.com/office/drawing/2014/main" id="{08E00F5C-1A1F-A243-9B1A-C202F989EF0F}"/>
              </a:ext>
            </a:extLst>
          </p:cNvPr>
          <p:cNvSpPr>
            <a:spLocks noGrp="1"/>
          </p:cNvSpPr>
          <p:nvPr>
            <p:ph type="title"/>
          </p:nvPr>
        </p:nvSpPr>
        <p:spPr/>
        <p:txBody>
          <a:bodyPr/>
          <a:lstStyle/>
          <a:p>
            <a:r>
              <a:rPr lang="en-US" dirty="0" err="1">
                <a:solidFill>
                  <a:schemeClr val="bg1"/>
                </a:solidFill>
              </a:rPr>
              <a:t>Soluciones</a:t>
            </a:r>
            <a:r>
              <a:rPr lang="en-US" dirty="0">
                <a:solidFill>
                  <a:schemeClr val="bg1"/>
                </a:solidFill>
              </a:rPr>
              <a:t> </a:t>
            </a:r>
            <a:r>
              <a:rPr lang="en-US" dirty="0" err="1">
                <a:solidFill>
                  <a:schemeClr val="bg1"/>
                </a:solidFill>
              </a:rPr>
              <a:t>Integradas</a:t>
            </a:r>
            <a:r>
              <a:rPr lang="en-US" dirty="0">
                <a:solidFill>
                  <a:schemeClr val="bg1"/>
                </a:solidFill>
              </a:rPr>
              <a:t> a Adobe Sign</a:t>
            </a:r>
          </a:p>
        </p:txBody>
      </p:sp>
      <p:grpSp>
        <p:nvGrpSpPr>
          <p:cNvPr id="68" name="Group 67">
            <a:extLst>
              <a:ext uri="{FF2B5EF4-FFF2-40B4-BE49-F238E27FC236}">
                <a16:creationId xmlns:a16="http://schemas.microsoft.com/office/drawing/2014/main" id="{E937F51A-BF67-E546-89ED-0868012876A0}"/>
              </a:ext>
            </a:extLst>
          </p:cNvPr>
          <p:cNvGrpSpPr/>
          <p:nvPr/>
        </p:nvGrpSpPr>
        <p:grpSpPr>
          <a:xfrm>
            <a:off x="104050" y="926468"/>
            <a:ext cx="4231543" cy="540540"/>
            <a:chOff x="0" y="22757"/>
            <a:chExt cx="4231543" cy="540540"/>
          </a:xfrm>
        </p:grpSpPr>
        <p:sp>
          <p:nvSpPr>
            <p:cNvPr id="69" name="Rounded Rectangle 68">
              <a:extLst>
                <a:ext uri="{FF2B5EF4-FFF2-40B4-BE49-F238E27FC236}">
                  <a16:creationId xmlns:a16="http://schemas.microsoft.com/office/drawing/2014/main" id="{5E889F4D-684E-B942-8004-49CB1FC6DC17}"/>
                </a:ext>
              </a:extLst>
            </p:cNvPr>
            <p:cNvSpPr/>
            <p:nvPr/>
          </p:nvSpPr>
          <p:spPr>
            <a:xfrm>
              <a:off x="0" y="22757"/>
              <a:ext cx="4231543" cy="540540"/>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0" name="Rounded Rectangle 4">
              <a:extLst>
                <a:ext uri="{FF2B5EF4-FFF2-40B4-BE49-F238E27FC236}">
                  <a16:creationId xmlns:a16="http://schemas.microsoft.com/office/drawing/2014/main" id="{BD8AA334-795D-C240-9F33-883062134648}"/>
                </a:ext>
              </a:extLst>
            </p:cNvPr>
            <p:cNvSpPr txBox="1"/>
            <p:nvPr/>
          </p:nvSpPr>
          <p:spPr>
            <a:xfrm>
              <a:off x="26387" y="49144"/>
              <a:ext cx="4178769" cy="487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a:t>CRM</a:t>
              </a:r>
            </a:p>
          </p:txBody>
        </p:sp>
      </p:grpSp>
      <p:grpSp>
        <p:nvGrpSpPr>
          <p:cNvPr id="71" name="Group 70">
            <a:extLst>
              <a:ext uri="{FF2B5EF4-FFF2-40B4-BE49-F238E27FC236}">
                <a16:creationId xmlns:a16="http://schemas.microsoft.com/office/drawing/2014/main" id="{67F07D7C-2C2D-CF43-AC5A-4AAC795FF8F7}"/>
              </a:ext>
            </a:extLst>
          </p:cNvPr>
          <p:cNvGrpSpPr/>
          <p:nvPr/>
        </p:nvGrpSpPr>
        <p:grpSpPr>
          <a:xfrm>
            <a:off x="104049" y="1526319"/>
            <a:ext cx="4231543" cy="540540"/>
            <a:chOff x="0" y="626657"/>
            <a:chExt cx="4231543" cy="540540"/>
          </a:xfrm>
        </p:grpSpPr>
        <p:sp>
          <p:nvSpPr>
            <p:cNvPr id="72" name="Rounded Rectangle 71">
              <a:extLst>
                <a:ext uri="{FF2B5EF4-FFF2-40B4-BE49-F238E27FC236}">
                  <a16:creationId xmlns:a16="http://schemas.microsoft.com/office/drawing/2014/main" id="{D448B8FA-93DA-A449-BF0E-154E92416800}"/>
                </a:ext>
              </a:extLst>
            </p:cNvPr>
            <p:cNvSpPr/>
            <p:nvPr/>
          </p:nvSpPr>
          <p:spPr>
            <a:xfrm>
              <a:off x="0" y="626657"/>
              <a:ext cx="4231543" cy="540540"/>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3" name="Rounded Rectangle 4">
              <a:extLst>
                <a:ext uri="{FF2B5EF4-FFF2-40B4-BE49-F238E27FC236}">
                  <a16:creationId xmlns:a16="http://schemas.microsoft.com/office/drawing/2014/main" id="{930F7AA8-B576-5443-828E-0886CF77C3D7}"/>
                </a:ext>
              </a:extLst>
            </p:cNvPr>
            <p:cNvSpPr txBox="1"/>
            <p:nvPr/>
          </p:nvSpPr>
          <p:spPr>
            <a:xfrm>
              <a:off x="26387" y="653044"/>
              <a:ext cx="4178769" cy="487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a:t>CLM &amp; CPQ</a:t>
              </a:r>
            </a:p>
          </p:txBody>
        </p:sp>
      </p:grpSp>
      <p:cxnSp>
        <p:nvCxnSpPr>
          <p:cNvPr id="80" name="Straight Connector 79">
            <a:extLst>
              <a:ext uri="{FF2B5EF4-FFF2-40B4-BE49-F238E27FC236}">
                <a16:creationId xmlns:a16="http://schemas.microsoft.com/office/drawing/2014/main" id="{D944F738-5655-8D44-81F3-AEC2509F50B8}"/>
              </a:ext>
            </a:extLst>
          </p:cNvPr>
          <p:cNvCxnSpPr>
            <a:cxnSpLocks/>
          </p:cNvCxnSpPr>
          <p:nvPr/>
        </p:nvCxnSpPr>
        <p:spPr>
          <a:xfrm flipV="1">
            <a:off x="4335594" y="2303932"/>
            <a:ext cx="4756549" cy="8477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D88130D-12BA-2849-A2BB-DBC8C4A2CF83}"/>
              </a:ext>
            </a:extLst>
          </p:cNvPr>
          <p:cNvGrpSpPr/>
          <p:nvPr/>
        </p:nvGrpSpPr>
        <p:grpSpPr>
          <a:xfrm>
            <a:off x="8269136" y="1466789"/>
            <a:ext cx="1646015" cy="1643566"/>
            <a:chOff x="7876338" y="2206184"/>
            <a:chExt cx="1646015" cy="1643566"/>
          </a:xfrm>
        </p:grpSpPr>
        <p:sp>
          <p:nvSpPr>
            <p:cNvPr id="74" name="Oval 73">
              <a:extLst>
                <a:ext uri="{FF2B5EF4-FFF2-40B4-BE49-F238E27FC236}">
                  <a16:creationId xmlns:a16="http://schemas.microsoft.com/office/drawing/2014/main" id="{DFFCA3EC-DD70-314D-A318-9953EEE0D70E}"/>
                </a:ext>
              </a:extLst>
            </p:cNvPr>
            <p:cNvSpPr/>
            <p:nvPr/>
          </p:nvSpPr>
          <p:spPr>
            <a:xfrm>
              <a:off x="7876338" y="2206184"/>
              <a:ext cx="1646015" cy="1643566"/>
            </a:xfrm>
            <a:prstGeom prst="ellipse">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prstClr val="white"/>
                </a:solidFill>
                <a:latin typeface="Adobe Clean"/>
              </a:endParaRPr>
            </a:p>
          </p:txBody>
        </p:sp>
        <p:pic>
          <p:nvPicPr>
            <p:cNvPr id="75" name="Picture 14" descr="https://www.webmerge.me/images/press/wm_logo_sample_light.jpg">
              <a:extLst>
                <a:ext uri="{FF2B5EF4-FFF2-40B4-BE49-F238E27FC236}">
                  <a16:creationId xmlns:a16="http://schemas.microsoft.com/office/drawing/2014/main" id="{1E515F7E-699F-CF42-9F24-D88FC1104564}"/>
                </a:ext>
              </a:extLst>
            </p:cNvPr>
            <p:cNvPicPr>
              <a:picLocks noChangeAspect="1" noChangeArrowheads="1"/>
            </p:cNvPicPr>
            <p:nvPr/>
          </p:nvPicPr>
          <p:blipFill>
            <a:blip r:embed="rId8" cstate="print">
              <a:clrChange>
                <a:clrFrom>
                  <a:srgbClr val="DDDDDD"/>
                </a:clrFrom>
                <a:clrTo>
                  <a:srgbClr val="DDDDDD">
                    <a:alpha val="0"/>
                  </a:srgbClr>
                </a:clrTo>
              </a:clrChange>
              <a:extLst>
                <a:ext uri="{28A0092B-C50C-407E-A947-70E740481C1C}">
                  <a14:useLocalDpi xmlns:a14="http://schemas.microsoft.com/office/drawing/2010/main" val="0"/>
                </a:ext>
              </a:extLst>
            </a:blip>
            <a:srcRect/>
            <a:stretch>
              <a:fillRect/>
            </a:stretch>
          </p:blipFill>
          <p:spPr bwMode="auto">
            <a:xfrm>
              <a:off x="8684057" y="3186698"/>
              <a:ext cx="688825" cy="37516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descr="Adobe_Experience_Manager_logotype_with_icon.png">
              <a:hlinkClick r:id="rId9"/>
              <a:extLst>
                <a:ext uri="{FF2B5EF4-FFF2-40B4-BE49-F238E27FC236}">
                  <a16:creationId xmlns:a16="http://schemas.microsoft.com/office/drawing/2014/main" id="{C079CFDA-63E1-8540-BF49-0401783EF52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10552" y="2432035"/>
              <a:ext cx="953736" cy="371561"/>
            </a:xfrm>
            <a:prstGeom prst="rect">
              <a:avLst/>
            </a:prstGeom>
          </p:spPr>
        </p:pic>
        <p:pic>
          <p:nvPicPr>
            <p:cNvPr id="77" name="Picture 31" descr="Image result for drawloop logo">
              <a:extLst>
                <a:ext uri="{FF2B5EF4-FFF2-40B4-BE49-F238E27FC236}">
                  <a16:creationId xmlns:a16="http://schemas.microsoft.com/office/drawing/2014/main" id="{F2627235-C6D9-374C-B47C-456E41E9418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81238" y="2930772"/>
              <a:ext cx="591644" cy="24766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descr="https://getconga.com/wp-content/uploads/2016/07/Conga-color.png">
              <a:extLst>
                <a:ext uri="{FF2B5EF4-FFF2-40B4-BE49-F238E27FC236}">
                  <a16:creationId xmlns:a16="http://schemas.microsoft.com/office/drawing/2014/main" id="{D78FE276-EB9D-AC49-8EC3-A4A2FB2FDF2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86417" y="2920158"/>
              <a:ext cx="660533" cy="2202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a:extLst>
              <a:ext uri="{FF2B5EF4-FFF2-40B4-BE49-F238E27FC236}">
                <a16:creationId xmlns:a16="http://schemas.microsoft.com/office/drawing/2014/main" id="{250F02AA-B71D-BD46-AE5C-ECE181F63F75}"/>
              </a:ext>
            </a:extLst>
          </p:cNvPr>
          <p:cNvGrpSpPr/>
          <p:nvPr/>
        </p:nvGrpSpPr>
        <p:grpSpPr>
          <a:xfrm>
            <a:off x="104049" y="2130720"/>
            <a:ext cx="4231543" cy="540540"/>
            <a:chOff x="0" y="1230557"/>
            <a:chExt cx="4231543" cy="540540"/>
          </a:xfrm>
        </p:grpSpPr>
        <p:sp>
          <p:nvSpPr>
            <p:cNvPr id="82" name="Rounded Rectangle 81">
              <a:extLst>
                <a:ext uri="{FF2B5EF4-FFF2-40B4-BE49-F238E27FC236}">
                  <a16:creationId xmlns:a16="http://schemas.microsoft.com/office/drawing/2014/main" id="{E7B478CE-E8BD-6C45-9FA8-D0FC41FFF303}"/>
                </a:ext>
              </a:extLst>
            </p:cNvPr>
            <p:cNvSpPr/>
            <p:nvPr/>
          </p:nvSpPr>
          <p:spPr>
            <a:xfrm>
              <a:off x="0" y="1230557"/>
              <a:ext cx="4231543" cy="540540"/>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3" name="Rounded Rectangle 4">
              <a:extLst>
                <a:ext uri="{FF2B5EF4-FFF2-40B4-BE49-F238E27FC236}">
                  <a16:creationId xmlns:a16="http://schemas.microsoft.com/office/drawing/2014/main" id="{38B3BE26-5F3A-F34F-8EA3-EEC2F26525A8}"/>
                </a:ext>
              </a:extLst>
            </p:cNvPr>
            <p:cNvSpPr txBox="1"/>
            <p:nvPr/>
          </p:nvSpPr>
          <p:spPr>
            <a:xfrm>
              <a:off x="26387" y="1256944"/>
              <a:ext cx="4178769" cy="487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dirty="0" err="1"/>
                <a:t>Ensamblaje</a:t>
              </a:r>
              <a:r>
                <a:rPr lang="en-US" sz="2200" dirty="0"/>
                <a:t> de </a:t>
              </a:r>
              <a:r>
                <a:rPr lang="en-US" sz="2200" dirty="0" err="1"/>
                <a:t>Documentos</a:t>
              </a:r>
              <a:endParaRPr lang="en-US" sz="2200" dirty="0"/>
            </a:p>
          </p:txBody>
        </p:sp>
      </p:grpSp>
      <p:grpSp>
        <p:nvGrpSpPr>
          <p:cNvPr id="47" name="Group 46">
            <a:extLst>
              <a:ext uri="{FF2B5EF4-FFF2-40B4-BE49-F238E27FC236}">
                <a16:creationId xmlns:a16="http://schemas.microsoft.com/office/drawing/2014/main" id="{39054F77-7237-8248-AD7E-55426353B8FF}"/>
              </a:ext>
            </a:extLst>
          </p:cNvPr>
          <p:cNvGrpSpPr/>
          <p:nvPr/>
        </p:nvGrpSpPr>
        <p:grpSpPr>
          <a:xfrm>
            <a:off x="9647608" y="-28100"/>
            <a:ext cx="2560004" cy="2510799"/>
            <a:chOff x="9443968" y="1020634"/>
            <a:chExt cx="2560004" cy="2510799"/>
          </a:xfrm>
        </p:grpSpPr>
        <p:grpSp>
          <p:nvGrpSpPr>
            <p:cNvPr id="48" name="Group 47">
              <a:extLst>
                <a:ext uri="{FF2B5EF4-FFF2-40B4-BE49-F238E27FC236}">
                  <a16:creationId xmlns:a16="http://schemas.microsoft.com/office/drawing/2014/main" id="{7216E444-21FC-A347-9080-73887490B9D5}"/>
                </a:ext>
              </a:extLst>
            </p:cNvPr>
            <p:cNvGrpSpPr/>
            <p:nvPr/>
          </p:nvGrpSpPr>
          <p:grpSpPr>
            <a:xfrm>
              <a:off x="9443968" y="1020634"/>
              <a:ext cx="2560004" cy="2510799"/>
              <a:chOff x="3130414" y="122193"/>
              <a:chExt cx="2885356" cy="2834113"/>
            </a:xfrm>
          </p:grpSpPr>
          <p:sp>
            <p:nvSpPr>
              <p:cNvPr id="50" name="Oval 49">
                <a:extLst>
                  <a:ext uri="{FF2B5EF4-FFF2-40B4-BE49-F238E27FC236}">
                    <a16:creationId xmlns:a16="http://schemas.microsoft.com/office/drawing/2014/main" id="{979B974A-2EC5-934E-9526-4438EFB7EF60}"/>
                  </a:ext>
                </a:extLst>
              </p:cNvPr>
              <p:cNvSpPr/>
              <p:nvPr/>
            </p:nvSpPr>
            <p:spPr>
              <a:xfrm>
                <a:off x="3202602" y="241681"/>
                <a:ext cx="2714625" cy="2714625"/>
              </a:xfrm>
              <a:prstGeom prst="ellipse">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prstClr val="white"/>
                  </a:solidFill>
                  <a:latin typeface="Adobe Clean"/>
                </a:endParaRPr>
              </a:p>
            </p:txBody>
          </p:sp>
          <p:sp>
            <p:nvSpPr>
              <p:cNvPr id="51" name="TextBox 50">
                <a:extLst>
                  <a:ext uri="{FF2B5EF4-FFF2-40B4-BE49-F238E27FC236}">
                    <a16:creationId xmlns:a16="http://schemas.microsoft.com/office/drawing/2014/main" id="{F87B77BF-C2BE-2A44-8A54-BD7F8CE56658}"/>
                  </a:ext>
                </a:extLst>
              </p:cNvPr>
              <p:cNvSpPr txBox="1"/>
              <p:nvPr/>
            </p:nvSpPr>
            <p:spPr>
              <a:xfrm>
                <a:off x="3130414" y="122193"/>
                <a:ext cx="2885356" cy="2682240"/>
              </a:xfrm>
              <a:prstGeom prst="rect">
                <a:avLst/>
              </a:prstGeom>
              <a:noFill/>
            </p:spPr>
            <p:txBody>
              <a:bodyPr wrap="none" rtlCol="0">
                <a:prstTxWarp prst="textArchUp">
                  <a:avLst>
                    <a:gd name="adj" fmla="val 11385144"/>
                  </a:avLst>
                </a:prstTxWarp>
                <a:spAutoFit/>
              </a:bodyPr>
              <a:lstStyle/>
              <a:p>
                <a:pPr algn="ctr">
                  <a:defRPr/>
                </a:pPr>
                <a:endParaRPr lang="en-US" sz="900">
                  <a:solidFill>
                    <a:prstClr val="white"/>
                  </a:solidFill>
                  <a:latin typeface="Adobe Clean Light" panose="020B0303020404020204" pitchFamily="34" charset="0"/>
                </a:endParaRPr>
              </a:p>
            </p:txBody>
          </p:sp>
          <p:pic>
            <p:nvPicPr>
              <p:cNvPr id="52" name="Picture 6" descr="https://acrobat.adobe.com/content/dam/doc-cloud/images/sign/apttus-logo-120x23.png">
                <a:extLst>
                  <a:ext uri="{FF2B5EF4-FFF2-40B4-BE49-F238E27FC236}">
                    <a16:creationId xmlns:a16="http://schemas.microsoft.com/office/drawing/2014/main" id="{A5FA49CB-FDA6-2749-8320-26707926D6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9221" y="688474"/>
                <a:ext cx="578203" cy="11082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FED9E6DA-EB66-D143-9920-77B40FC5BA42}"/>
                  </a:ext>
                </a:extLst>
              </p:cNvPr>
              <p:cNvPicPr>
                <a:picLocks noChangeAspect="1"/>
              </p:cNvPicPr>
              <p:nvPr/>
            </p:nvPicPr>
            <p:blipFill rotWithShape="1">
              <a:blip r:embed="rId14">
                <a:extLst>
                  <a:ext uri="{28A0092B-C50C-407E-A947-70E740481C1C}">
                    <a14:useLocalDpi xmlns:a14="http://schemas.microsoft.com/office/drawing/2010/main" val="0"/>
                  </a:ext>
                </a:extLst>
              </a:blip>
              <a:srcRect t="2" r="27340" b="-2"/>
              <a:stretch/>
            </p:blipFill>
            <p:spPr>
              <a:xfrm>
                <a:off x="3967495" y="2205587"/>
                <a:ext cx="721428" cy="190497"/>
              </a:xfrm>
              <a:prstGeom prst="rect">
                <a:avLst/>
              </a:prstGeom>
            </p:spPr>
          </p:pic>
          <p:pic>
            <p:nvPicPr>
              <p:cNvPr id="54" name="Picture 53">
                <a:extLst>
                  <a:ext uri="{FF2B5EF4-FFF2-40B4-BE49-F238E27FC236}">
                    <a16:creationId xmlns:a16="http://schemas.microsoft.com/office/drawing/2014/main" id="{03DD9B42-9665-A244-B336-34A5B91C49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90723" y="664533"/>
                <a:ext cx="497478" cy="158704"/>
              </a:xfrm>
              <a:prstGeom prst="rect">
                <a:avLst/>
              </a:prstGeom>
            </p:spPr>
          </p:pic>
          <p:pic>
            <p:nvPicPr>
              <p:cNvPr id="55" name="Picture 54">
                <a:extLst>
                  <a:ext uri="{FF2B5EF4-FFF2-40B4-BE49-F238E27FC236}">
                    <a16:creationId xmlns:a16="http://schemas.microsoft.com/office/drawing/2014/main" id="{470D78D0-61AB-9C4B-9C8F-BE012B2564BC}"/>
                  </a:ext>
                </a:extLst>
              </p:cNvPr>
              <p:cNvPicPr>
                <a:picLocks noChangeAspect="1"/>
              </p:cNvPicPr>
              <p:nvPr/>
            </p:nvPicPr>
            <p:blipFill>
              <a:blip r:embed="rId16"/>
              <a:stretch>
                <a:fillRect/>
              </a:stretch>
            </p:blipFill>
            <p:spPr>
              <a:xfrm>
                <a:off x="4371953" y="1011960"/>
                <a:ext cx="421388" cy="294972"/>
              </a:xfrm>
              <a:prstGeom prst="rect">
                <a:avLst/>
              </a:prstGeom>
            </p:spPr>
          </p:pic>
          <p:pic>
            <p:nvPicPr>
              <p:cNvPr id="56" name="Picture 55">
                <a:extLst>
                  <a:ext uri="{FF2B5EF4-FFF2-40B4-BE49-F238E27FC236}">
                    <a16:creationId xmlns:a16="http://schemas.microsoft.com/office/drawing/2014/main" id="{E3832C39-2A04-694E-A7FF-DFA752ED579A}"/>
                  </a:ext>
                </a:extLst>
              </p:cNvPr>
              <p:cNvPicPr>
                <a:picLocks noChangeAspect="1"/>
              </p:cNvPicPr>
              <p:nvPr/>
            </p:nvPicPr>
            <p:blipFill>
              <a:blip r:embed="rId17"/>
              <a:stretch>
                <a:fillRect/>
              </a:stretch>
            </p:blipFill>
            <p:spPr>
              <a:xfrm>
                <a:off x="4825274" y="1490740"/>
                <a:ext cx="776368" cy="135648"/>
              </a:xfrm>
              <a:prstGeom prst="rect">
                <a:avLst/>
              </a:prstGeom>
            </p:spPr>
          </p:pic>
          <p:pic>
            <p:nvPicPr>
              <p:cNvPr id="57" name="Picture 32" descr="https://upload.wikimedia.org/wikipedia/commons/thumb/5/50/Oracle_logo.svg/2000px-Oracle_logo.svg.png">
                <a:extLst>
                  <a:ext uri="{FF2B5EF4-FFF2-40B4-BE49-F238E27FC236}">
                    <a16:creationId xmlns:a16="http://schemas.microsoft.com/office/drawing/2014/main" id="{7FA4A3D5-9A05-AE44-960B-73DA4AC2EB0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83067" y="1859660"/>
                <a:ext cx="742512" cy="10543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29815D62-0A6D-EF4E-8E30-2E8C2BA71919}"/>
                  </a:ext>
                </a:extLst>
              </p:cNvPr>
              <p:cNvPicPr>
                <a:picLocks noChangeAspect="1"/>
              </p:cNvPicPr>
              <p:nvPr/>
            </p:nvPicPr>
            <p:blipFill>
              <a:blip r:embed="rId19"/>
              <a:stretch>
                <a:fillRect/>
              </a:stretch>
            </p:blipFill>
            <p:spPr>
              <a:xfrm>
                <a:off x="4096904" y="1823434"/>
                <a:ext cx="488199" cy="141681"/>
              </a:xfrm>
              <a:prstGeom prst="rect">
                <a:avLst/>
              </a:prstGeom>
            </p:spPr>
          </p:pic>
          <p:grpSp>
            <p:nvGrpSpPr>
              <p:cNvPr id="60" name="Group 59">
                <a:extLst>
                  <a:ext uri="{FF2B5EF4-FFF2-40B4-BE49-F238E27FC236}">
                    <a16:creationId xmlns:a16="http://schemas.microsoft.com/office/drawing/2014/main" id="{7F68FEAA-A2B0-1E4B-AD26-020DBED12C1B}"/>
                  </a:ext>
                </a:extLst>
              </p:cNvPr>
              <p:cNvGrpSpPr/>
              <p:nvPr/>
            </p:nvGrpSpPr>
            <p:grpSpPr>
              <a:xfrm>
                <a:off x="3425724" y="1406842"/>
                <a:ext cx="1212323" cy="291980"/>
                <a:chOff x="3425724" y="1406842"/>
                <a:chExt cx="1212323" cy="291980"/>
              </a:xfrm>
            </p:grpSpPr>
            <p:pic>
              <p:nvPicPr>
                <p:cNvPr id="65" name="Picture 64">
                  <a:extLst>
                    <a:ext uri="{FF2B5EF4-FFF2-40B4-BE49-F238E27FC236}">
                      <a16:creationId xmlns:a16="http://schemas.microsoft.com/office/drawing/2014/main" id="{8FB6BE74-6155-3941-ADAF-28636CD6964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26568" r="9767" b="3652"/>
                <a:stretch/>
              </p:blipFill>
              <p:spPr>
                <a:xfrm>
                  <a:off x="3994655" y="1406842"/>
                  <a:ext cx="643392" cy="291980"/>
                </a:xfrm>
                <a:prstGeom prst="rect">
                  <a:avLst/>
                </a:prstGeom>
              </p:spPr>
            </p:pic>
            <p:pic>
              <p:nvPicPr>
                <p:cNvPr id="66" name="Picture 70" descr="http://prnewswire2-a.akamaihd.net/p/1893751/sp/189375100/thumbnail/entry_id/1_rnj22914/def_height/2700/def_width/2700/">
                  <a:extLst>
                    <a:ext uri="{FF2B5EF4-FFF2-40B4-BE49-F238E27FC236}">
                      <a16:creationId xmlns:a16="http://schemas.microsoft.com/office/drawing/2014/main" id="{4B3A5120-E56A-7146-9399-7461440D273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25724" y="1504055"/>
                  <a:ext cx="631045" cy="86009"/>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Connector 66">
                  <a:extLst>
                    <a:ext uri="{FF2B5EF4-FFF2-40B4-BE49-F238E27FC236}">
                      <a16:creationId xmlns:a16="http://schemas.microsoft.com/office/drawing/2014/main" id="{5F00F6CB-FCC3-8747-9655-7D7C14EF4238}"/>
                    </a:ext>
                  </a:extLst>
                </p:cNvPr>
                <p:cNvCxnSpPr/>
                <p:nvPr/>
              </p:nvCxnSpPr>
              <p:spPr>
                <a:xfrm>
                  <a:off x="4056769" y="1441422"/>
                  <a:ext cx="0" cy="20700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61" name="Picture 2" descr="https://upload.wikimedia.org/wikipedia/commons/thumb/5/59/SAP_2011_logo.svg/2000px-SAP_2011_logo.svg.png">
                <a:extLst>
                  <a:ext uri="{FF2B5EF4-FFF2-40B4-BE49-F238E27FC236}">
                    <a16:creationId xmlns:a16="http://schemas.microsoft.com/office/drawing/2014/main" id="{6673A998-EDCD-8A44-A9F8-D9E26CF208E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530416" y="2194347"/>
                <a:ext cx="458156" cy="23365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https://www.paystreamadvisors.com/wp-content/uploads/2015/01/Icertislogoweb.jpg">
                <a:extLst>
                  <a:ext uri="{FF2B5EF4-FFF2-40B4-BE49-F238E27FC236}">
                    <a16:creationId xmlns:a16="http://schemas.microsoft.com/office/drawing/2014/main" id="{09AE0B5F-42E4-9F4E-B820-68970A5F921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39766" y="992948"/>
                <a:ext cx="486426" cy="27023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8" descr="Agiloft Logo">
                <a:extLst>
                  <a:ext uri="{FF2B5EF4-FFF2-40B4-BE49-F238E27FC236}">
                    <a16:creationId xmlns:a16="http://schemas.microsoft.com/office/drawing/2014/main" id="{FB669675-BB4B-8043-9323-E84D2E98E4C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684935" y="626046"/>
                <a:ext cx="589198" cy="23567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2" descr="http://cdn2.hubspot.net/hubfs/271673/2015sf_steelbrick_logo_RGB-1.png">
                <a:extLst>
                  <a:ext uri="{FF2B5EF4-FFF2-40B4-BE49-F238E27FC236}">
                    <a16:creationId xmlns:a16="http://schemas.microsoft.com/office/drawing/2014/main" id="{2306D0E1-1DAC-6C4A-B036-CA24945EE5C1}"/>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659195" y="1715700"/>
                <a:ext cx="1154565" cy="384002"/>
              </a:xfrm>
              <a:prstGeom prst="rect">
                <a:avLst/>
              </a:prstGeom>
              <a:noFill/>
              <a:extLst>
                <a:ext uri="{909E8E84-426E-40DD-AFC4-6F175D3DCCD1}">
                  <a14:hiddenFill xmlns:a14="http://schemas.microsoft.com/office/drawing/2010/main">
                    <a:solidFill>
                      <a:srgbClr val="FFFFFF"/>
                    </a:solidFill>
                  </a14:hiddenFill>
                </a:ext>
              </a:extLst>
            </p:spPr>
          </p:pic>
        </p:grpSp>
        <p:pic>
          <p:nvPicPr>
            <p:cNvPr id="49" name="Picture 48" descr="https://getconga.com/wp-content/uploads/2016/07/Conga-color.png">
              <a:extLst>
                <a:ext uri="{FF2B5EF4-FFF2-40B4-BE49-F238E27FC236}">
                  <a16:creationId xmlns:a16="http://schemas.microsoft.com/office/drawing/2014/main" id="{93FD7172-217C-924F-8E35-B2702159245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62292" y="1810382"/>
              <a:ext cx="660533" cy="2202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Group 89">
            <a:extLst>
              <a:ext uri="{FF2B5EF4-FFF2-40B4-BE49-F238E27FC236}">
                <a16:creationId xmlns:a16="http://schemas.microsoft.com/office/drawing/2014/main" id="{F4285C7B-1AC9-1D4B-8204-893F91E73765}"/>
              </a:ext>
            </a:extLst>
          </p:cNvPr>
          <p:cNvGrpSpPr/>
          <p:nvPr/>
        </p:nvGrpSpPr>
        <p:grpSpPr>
          <a:xfrm>
            <a:off x="10568590" y="2387039"/>
            <a:ext cx="1720583" cy="1574623"/>
            <a:chOff x="-33391" y="4280060"/>
            <a:chExt cx="1939252" cy="1777386"/>
          </a:xfrm>
        </p:grpSpPr>
        <p:sp>
          <p:nvSpPr>
            <p:cNvPr id="91" name="Oval 90">
              <a:extLst>
                <a:ext uri="{FF2B5EF4-FFF2-40B4-BE49-F238E27FC236}">
                  <a16:creationId xmlns:a16="http://schemas.microsoft.com/office/drawing/2014/main" id="{FFA917D8-FA70-AF4D-A35C-767DFCEF4E8B}"/>
                </a:ext>
              </a:extLst>
            </p:cNvPr>
            <p:cNvSpPr/>
            <p:nvPr/>
          </p:nvSpPr>
          <p:spPr>
            <a:xfrm>
              <a:off x="94570" y="4388038"/>
              <a:ext cx="1669408" cy="1669408"/>
            </a:xfrm>
            <a:prstGeom prst="ellipse">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prstClr val="white"/>
                </a:solidFill>
                <a:latin typeface="Adobe Clean"/>
              </a:endParaRPr>
            </a:p>
          </p:txBody>
        </p:sp>
        <p:sp>
          <p:nvSpPr>
            <p:cNvPr id="92" name="TextBox 91">
              <a:extLst>
                <a:ext uri="{FF2B5EF4-FFF2-40B4-BE49-F238E27FC236}">
                  <a16:creationId xmlns:a16="http://schemas.microsoft.com/office/drawing/2014/main" id="{76363D5F-845B-F74D-85B2-80DE9788569F}"/>
                </a:ext>
              </a:extLst>
            </p:cNvPr>
            <p:cNvSpPr txBox="1"/>
            <p:nvPr/>
          </p:nvSpPr>
          <p:spPr>
            <a:xfrm>
              <a:off x="-33391" y="4280060"/>
              <a:ext cx="1939252" cy="1750695"/>
            </a:xfrm>
            <a:prstGeom prst="rect">
              <a:avLst/>
            </a:prstGeom>
            <a:noFill/>
          </p:spPr>
          <p:txBody>
            <a:bodyPr wrap="none" rtlCol="0">
              <a:prstTxWarp prst="textArchUp">
                <a:avLst/>
              </a:prstTxWarp>
              <a:spAutoFit/>
            </a:bodyPr>
            <a:lstStyle/>
            <a:p>
              <a:pPr algn="ctr">
                <a:defRPr/>
              </a:pPr>
              <a:endParaRPr lang="en-US" sz="900">
                <a:solidFill>
                  <a:prstClr val="white"/>
                </a:solidFill>
                <a:latin typeface="Adobe Clean Light" panose="020B0303020404020204" pitchFamily="34" charset="0"/>
              </a:endParaRPr>
            </a:p>
          </p:txBody>
        </p:sp>
        <p:pic>
          <p:nvPicPr>
            <p:cNvPr id="93" name="Picture 2">
              <a:extLst>
                <a:ext uri="{FF2B5EF4-FFF2-40B4-BE49-F238E27FC236}">
                  <a16:creationId xmlns:a16="http://schemas.microsoft.com/office/drawing/2014/main" id="{697300BF-16D9-A14C-A12E-18E47E04006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0117" y="5441587"/>
              <a:ext cx="683422" cy="1474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4" name="Picture 93">
              <a:extLst>
                <a:ext uri="{FF2B5EF4-FFF2-40B4-BE49-F238E27FC236}">
                  <a16:creationId xmlns:a16="http://schemas.microsoft.com/office/drawing/2014/main" id="{610CFB9F-3F8A-2C42-8EF3-FC88D9B38840}"/>
                </a:ext>
              </a:extLst>
            </p:cNvPr>
            <p:cNvPicPr>
              <a:picLocks noChangeAspect="1"/>
            </p:cNvPicPr>
            <p:nvPr/>
          </p:nvPicPr>
          <p:blipFill>
            <a:blip r:embed="rId27"/>
            <a:stretch>
              <a:fillRect/>
            </a:stretch>
          </p:blipFill>
          <p:spPr>
            <a:xfrm>
              <a:off x="1086095" y="5353005"/>
              <a:ext cx="399929" cy="298538"/>
            </a:xfrm>
            <a:prstGeom prst="rect">
              <a:avLst/>
            </a:prstGeom>
          </p:spPr>
        </p:pic>
        <p:pic>
          <p:nvPicPr>
            <p:cNvPr id="95" name="Picture 94">
              <a:extLst>
                <a:ext uri="{FF2B5EF4-FFF2-40B4-BE49-F238E27FC236}">
                  <a16:creationId xmlns:a16="http://schemas.microsoft.com/office/drawing/2014/main" id="{1126D800-C188-A94E-98FD-CD5C87002CF2}"/>
                </a:ext>
              </a:extLst>
            </p:cNvPr>
            <p:cNvPicPr>
              <a:picLocks noChangeAspect="1"/>
            </p:cNvPicPr>
            <p:nvPr/>
          </p:nvPicPr>
          <p:blipFill rotWithShape="1">
            <a:blip r:embed="rId28"/>
            <a:srcRect t="31365" b="-1"/>
            <a:stretch/>
          </p:blipFill>
          <p:spPr>
            <a:xfrm>
              <a:off x="290117" y="4720508"/>
              <a:ext cx="699285" cy="359507"/>
            </a:xfrm>
            <a:prstGeom prst="rect">
              <a:avLst/>
            </a:prstGeom>
          </p:spPr>
        </p:pic>
        <p:pic>
          <p:nvPicPr>
            <p:cNvPr id="96" name="Picture 68" descr="https://upload.wikimedia.org/wikipedia/commons/thumb/7/72/Aon_Corporation_logo.svg/2000px-Aon_Corporation_logo.svg.png">
              <a:extLst>
                <a:ext uri="{FF2B5EF4-FFF2-40B4-BE49-F238E27FC236}">
                  <a16:creationId xmlns:a16="http://schemas.microsoft.com/office/drawing/2014/main" id="{DC8AE03D-CCD6-D044-A056-9434DFAB435A}"/>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083918" y="4760420"/>
              <a:ext cx="401771" cy="17296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F8D424E8-5B53-FB44-B875-DC84C3F58F9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86304" y="5096068"/>
              <a:ext cx="404948" cy="161979"/>
            </a:xfrm>
            <a:prstGeom prst="rect">
              <a:avLst/>
            </a:prstGeom>
          </p:spPr>
        </p:pic>
        <p:pic>
          <p:nvPicPr>
            <p:cNvPr id="98" name="Picture 66" descr="http://2wyzqu1t50vr2esar426fpzd.wpengine.netdna-cdn.com/wp-content/uploads/2016/02/partners_logo_bluewolf.png">
              <a:extLst>
                <a:ext uri="{FF2B5EF4-FFF2-40B4-BE49-F238E27FC236}">
                  <a16:creationId xmlns:a16="http://schemas.microsoft.com/office/drawing/2014/main" id="{8D889B67-A391-6048-8078-1592921C33C4}"/>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15750" t="31608" r="15199" b="32885"/>
            <a:stretch/>
          </p:blipFill>
          <p:spPr bwMode="auto">
            <a:xfrm>
              <a:off x="279967" y="5077691"/>
              <a:ext cx="727223" cy="1869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a:extLst>
              <a:ext uri="{FF2B5EF4-FFF2-40B4-BE49-F238E27FC236}">
                <a16:creationId xmlns:a16="http://schemas.microsoft.com/office/drawing/2014/main" id="{DC9E9DA5-6055-C843-B509-00617EED5171}"/>
              </a:ext>
            </a:extLst>
          </p:cNvPr>
          <p:cNvGrpSpPr/>
          <p:nvPr/>
        </p:nvGrpSpPr>
        <p:grpSpPr>
          <a:xfrm>
            <a:off x="104048" y="2728909"/>
            <a:ext cx="4231543" cy="540540"/>
            <a:chOff x="0" y="1834457"/>
            <a:chExt cx="4231543" cy="540540"/>
          </a:xfrm>
        </p:grpSpPr>
        <p:sp>
          <p:nvSpPr>
            <p:cNvPr id="101" name="Rounded Rectangle 100">
              <a:extLst>
                <a:ext uri="{FF2B5EF4-FFF2-40B4-BE49-F238E27FC236}">
                  <a16:creationId xmlns:a16="http://schemas.microsoft.com/office/drawing/2014/main" id="{9B6BF1F8-7102-2141-8C4C-9118F50BE524}"/>
                </a:ext>
              </a:extLst>
            </p:cNvPr>
            <p:cNvSpPr/>
            <p:nvPr/>
          </p:nvSpPr>
          <p:spPr>
            <a:xfrm>
              <a:off x="0" y="1834457"/>
              <a:ext cx="4231543" cy="540540"/>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2" name="Rounded Rectangle 4">
              <a:extLst>
                <a:ext uri="{FF2B5EF4-FFF2-40B4-BE49-F238E27FC236}">
                  <a16:creationId xmlns:a16="http://schemas.microsoft.com/office/drawing/2014/main" id="{A9353542-C8A6-F149-9BB9-023CA44BADF9}"/>
                </a:ext>
              </a:extLst>
            </p:cNvPr>
            <p:cNvSpPr txBox="1"/>
            <p:nvPr/>
          </p:nvSpPr>
          <p:spPr>
            <a:xfrm>
              <a:off x="26387" y="1860844"/>
              <a:ext cx="4178769" cy="487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dirty="0" err="1"/>
                <a:t>Socios</a:t>
              </a:r>
              <a:r>
                <a:rPr lang="en-US" sz="2200" dirty="0"/>
                <a:t> de la </a:t>
              </a:r>
              <a:r>
                <a:rPr lang="en-US" sz="2200" dirty="0" err="1"/>
                <a:t>Solución</a:t>
              </a:r>
              <a:endParaRPr lang="en-US" sz="2200" dirty="0"/>
            </a:p>
          </p:txBody>
        </p:sp>
      </p:grpSp>
      <p:cxnSp>
        <p:nvCxnSpPr>
          <p:cNvPr id="103" name="Straight Connector 102">
            <a:extLst>
              <a:ext uri="{FF2B5EF4-FFF2-40B4-BE49-F238E27FC236}">
                <a16:creationId xmlns:a16="http://schemas.microsoft.com/office/drawing/2014/main" id="{0AA476C5-0F11-E141-A607-EE3484D38D9C}"/>
              </a:ext>
            </a:extLst>
          </p:cNvPr>
          <p:cNvCxnSpPr>
            <a:cxnSpLocks/>
          </p:cNvCxnSpPr>
          <p:nvPr/>
        </p:nvCxnSpPr>
        <p:spPr>
          <a:xfrm>
            <a:off x="4320306" y="2991621"/>
            <a:ext cx="7141673" cy="27232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D3DD2655-51FA-5943-A992-B802BE43CBE2}"/>
              </a:ext>
            </a:extLst>
          </p:cNvPr>
          <p:cNvGrpSpPr/>
          <p:nvPr/>
        </p:nvGrpSpPr>
        <p:grpSpPr>
          <a:xfrm>
            <a:off x="6751131" y="3099367"/>
            <a:ext cx="1174648" cy="1550977"/>
            <a:chOff x="3252921" y="5038807"/>
            <a:chExt cx="1323935" cy="1750698"/>
          </a:xfrm>
        </p:grpSpPr>
        <p:grpSp>
          <p:nvGrpSpPr>
            <p:cNvPr id="106" name="Group 105">
              <a:extLst>
                <a:ext uri="{FF2B5EF4-FFF2-40B4-BE49-F238E27FC236}">
                  <a16:creationId xmlns:a16="http://schemas.microsoft.com/office/drawing/2014/main" id="{9EB78E23-EABF-1946-BEB8-1E389A0696AE}"/>
                </a:ext>
              </a:extLst>
            </p:cNvPr>
            <p:cNvGrpSpPr/>
            <p:nvPr/>
          </p:nvGrpSpPr>
          <p:grpSpPr>
            <a:xfrm>
              <a:off x="3252921" y="5038807"/>
              <a:ext cx="1323935" cy="1750698"/>
              <a:chOff x="-134205" y="5362979"/>
              <a:chExt cx="1323934" cy="1750695"/>
            </a:xfrm>
          </p:grpSpPr>
          <p:sp>
            <p:nvSpPr>
              <p:cNvPr id="108" name="Oval 107">
                <a:extLst>
                  <a:ext uri="{FF2B5EF4-FFF2-40B4-BE49-F238E27FC236}">
                    <a16:creationId xmlns:a16="http://schemas.microsoft.com/office/drawing/2014/main" id="{9CAB111B-96D7-2545-B895-06A820068F91}"/>
                  </a:ext>
                </a:extLst>
              </p:cNvPr>
              <p:cNvSpPr/>
              <p:nvPr/>
            </p:nvSpPr>
            <p:spPr>
              <a:xfrm>
                <a:off x="37234" y="5458555"/>
                <a:ext cx="970488" cy="970488"/>
              </a:xfrm>
              <a:prstGeom prst="ellipse">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prstClr val="white"/>
                  </a:solidFill>
                  <a:latin typeface="Adobe Clean"/>
                </a:endParaRPr>
              </a:p>
            </p:txBody>
          </p:sp>
          <p:sp>
            <p:nvSpPr>
              <p:cNvPr id="109" name="TextBox 108">
                <a:extLst>
                  <a:ext uri="{FF2B5EF4-FFF2-40B4-BE49-F238E27FC236}">
                    <a16:creationId xmlns:a16="http://schemas.microsoft.com/office/drawing/2014/main" id="{3037D932-A74C-EE42-A1C4-1DBD484C7421}"/>
                  </a:ext>
                </a:extLst>
              </p:cNvPr>
              <p:cNvSpPr txBox="1"/>
              <p:nvPr/>
            </p:nvSpPr>
            <p:spPr>
              <a:xfrm>
                <a:off x="-134205" y="5362979"/>
                <a:ext cx="1323934" cy="1750695"/>
              </a:xfrm>
              <a:prstGeom prst="rect">
                <a:avLst/>
              </a:prstGeom>
              <a:noFill/>
            </p:spPr>
            <p:txBody>
              <a:bodyPr wrap="none" rtlCol="0">
                <a:prstTxWarp prst="textArchUp">
                  <a:avLst/>
                </a:prstTxWarp>
                <a:spAutoFit/>
              </a:bodyPr>
              <a:lstStyle/>
              <a:p>
                <a:pPr algn="ctr">
                  <a:defRPr/>
                </a:pPr>
                <a:endParaRPr lang="en-US" sz="900">
                  <a:solidFill>
                    <a:prstClr val="white"/>
                  </a:solidFill>
                  <a:latin typeface="Adobe Clean Light" panose="020B0303020404020204" pitchFamily="34" charset="0"/>
                </a:endParaRPr>
              </a:p>
            </p:txBody>
          </p:sp>
        </p:grpSp>
        <p:pic>
          <p:nvPicPr>
            <p:cNvPr id="107" name="Picture 106">
              <a:hlinkClick r:id="rId32"/>
              <a:extLst>
                <a:ext uri="{FF2B5EF4-FFF2-40B4-BE49-F238E27FC236}">
                  <a16:creationId xmlns:a16="http://schemas.microsoft.com/office/drawing/2014/main" id="{40C896E0-123F-B34B-A96F-A853BF0461B3}"/>
                </a:ext>
              </a:extLst>
            </p:cNvPr>
            <p:cNvPicPr>
              <a:picLocks noChangeAspect="1"/>
            </p:cNvPicPr>
            <p:nvPr/>
          </p:nvPicPr>
          <p:blipFill>
            <a:blip r:embed="rId33"/>
            <a:stretch>
              <a:fillRect/>
            </a:stretch>
          </p:blipFill>
          <p:spPr>
            <a:xfrm>
              <a:off x="3562159" y="5515318"/>
              <a:ext cx="672419" cy="189734"/>
            </a:xfrm>
            <a:prstGeom prst="rect">
              <a:avLst/>
            </a:prstGeom>
          </p:spPr>
        </p:pic>
      </p:grpSp>
      <p:grpSp>
        <p:nvGrpSpPr>
          <p:cNvPr id="110" name="Group 109">
            <a:extLst>
              <a:ext uri="{FF2B5EF4-FFF2-40B4-BE49-F238E27FC236}">
                <a16:creationId xmlns:a16="http://schemas.microsoft.com/office/drawing/2014/main" id="{CFA6709B-4064-A14C-9C49-6BA8C51810D4}"/>
              </a:ext>
            </a:extLst>
          </p:cNvPr>
          <p:cNvGrpSpPr/>
          <p:nvPr/>
        </p:nvGrpSpPr>
        <p:grpSpPr>
          <a:xfrm>
            <a:off x="104047" y="3344936"/>
            <a:ext cx="4231543" cy="540540"/>
            <a:chOff x="0" y="2438357"/>
            <a:chExt cx="4231543" cy="540540"/>
          </a:xfrm>
        </p:grpSpPr>
        <p:sp>
          <p:nvSpPr>
            <p:cNvPr id="111" name="Rounded Rectangle 110">
              <a:extLst>
                <a:ext uri="{FF2B5EF4-FFF2-40B4-BE49-F238E27FC236}">
                  <a16:creationId xmlns:a16="http://schemas.microsoft.com/office/drawing/2014/main" id="{9251B1F4-9D44-2149-ACDC-C1EC1E421D08}"/>
                </a:ext>
              </a:extLst>
            </p:cNvPr>
            <p:cNvSpPr/>
            <p:nvPr/>
          </p:nvSpPr>
          <p:spPr>
            <a:xfrm>
              <a:off x="0" y="2438357"/>
              <a:ext cx="4231543" cy="540540"/>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2" name="Rounded Rectangle 4">
              <a:extLst>
                <a:ext uri="{FF2B5EF4-FFF2-40B4-BE49-F238E27FC236}">
                  <a16:creationId xmlns:a16="http://schemas.microsoft.com/office/drawing/2014/main" id="{138FFBBD-5324-594A-BC3B-B9525C9BDB6C}"/>
                </a:ext>
              </a:extLst>
            </p:cNvPr>
            <p:cNvSpPr txBox="1"/>
            <p:nvPr/>
          </p:nvSpPr>
          <p:spPr>
            <a:xfrm>
              <a:off x="26387" y="2464744"/>
              <a:ext cx="4178769" cy="487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err="1"/>
                <a:t>eVaulting</a:t>
              </a:r>
              <a:endParaRPr lang="en-US" sz="2200"/>
            </a:p>
          </p:txBody>
        </p:sp>
      </p:grpSp>
      <p:cxnSp>
        <p:nvCxnSpPr>
          <p:cNvPr id="113" name="Straight Connector 112">
            <a:extLst>
              <a:ext uri="{FF2B5EF4-FFF2-40B4-BE49-F238E27FC236}">
                <a16:creationId xmlns:a16="http://schemas.microsoft.com/office/drawing/2014/main" id="{419D7F69-1970-B947-93FF-D43537773F26}"/>
              </a:ext>
            </a:extLst>
          </p:cNvPr>
          <p:cNvCxnSpPr>
            <a:cxnSpLocks/>
            <a:stCxn id="111" idx="3"/>
            <a:endCxn id="107" idx="2"/>
          </p:cNvCxnSpPr>
          <p:nvPr/>
        </p:nvCxnSpPr>
        <p:spPr>
          <a:xfrm>
            <a:off x="4335590" y="3615207"/>
            <a:ext cx="2988211" cy="7440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44EC86BB-9788-734C-BD4D-5D41BA224C33}"/>
              </a:ext>
            </a:extLst>
          </p:cNvPr>
          <p:cNvGrpSpPr/>
          <p:nvPr/>
        </p:nvGrpSpPr>
        <p:grpSpPr>
          <a:xfrm>
            <a:off x="8120683" y="3071764"/>
            <a:ext cx="1975253" cy="2095602"/>
            <a:chOff x="6278491" y="3772871"/>
            <a:chExt cx="1975253" cy="2095602"/>
          </a:xfrm>
        </p:grpSpPr>
        <p:grpSp>
          <p:nvGrpSpPr>
            <p:cNvPr id="119" name="Group 118">
              <a:extLst>
                <a:ext uri="{FF2B5EF4-FFF2-40B4-BE49-F238E27FC236}">
                  <a16:creationId xmlns:a16="http://schemas.microsoft.com/office/drawing/2014/main" id="{9C141858-800C-EB44-80A1-1BDBF3B0C4C6}"/>
                </a:ext>
              </a:extLst>
            </p:cNvPr>
            <p:cNvGrpSpPr/>
            <p:nvPr/>
          </p:nvGrpSpPr>
          <p:grpSpPr>
            <a:xfrm>
              <a:off x="6278491" y="3772871"/>
              <a:ext cx="1975253" cy="2095602"/>
              <a:chOff x="6438830" y="839538"/>
              <a:chExt cx="2226289" cy="2365451"/>
            </a:xfrm>
          </p:grpSpPr>
          <p:sp>
            <p:nvSpPr>
              <p:cNvPr id="120" name="Oval 119">
                <a:extLst>
                  <a:ext uri="{FF2B5EF4-FFF2-40B4-BE49-F238E27FC236}">
                    <a16:creationId xmlns:a16="http://schemas.microsoft.com/office/drawing/2014/main" id="{3ACB4197-0926-7448-8754-ADECEAC1A56A}"/>
                  </a:ext>
                </a:extLst>
              </p:cNvPr>
              <p:cNvSpPr/>
              <p:nvPr/>
            </p:nvSpPr>
            <p:spPr>
              <a:xfrm>
                <a:off x="6438830" y="978700"/>
                <a:ext cx="2226289" cy="2226289"/>
              </a:xfrm>
              <a:prstGeom prst="ellipse">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prstClr val="white"/>
                  </a:solidFill>
                  <a:latin typeface="Adobe Clean"/>
                </a:endParaRPr>
              </a:p>
            </p:txBody>
          </p:sp>
          <p:sp>
            <p:nvSpPr>
              <p:cNvPr id="121" name="TextBox 120">
                <a:extLst>
                  <a:ext uri="{FF2B5EF4-FFF2-40B4-BE49-F238E27FC236}">
                    <a16:creationId xmlns:a16="http://schemas.microsoft.com/office/drawing/2014/main" id="{1426A10C-E4B2-434B-84B3-2BDC622848F2}"/>
                  </a:ext>
                </a:extLst>
              </p:cNvPr>
              <p:cNvSpPr txBox="1"/>
              <p:nvPr/>
            </p:nvSpPr>
            <p:spPr>
              <a:xfrm>
                <a:off x="6551229" y="839538"/>
                <a:ext cx="2015377" cy="1435761"/>
              </a:xfrm>
              <a:prstGeom prst="rect">
                <a:avLst/>
              </a:prstGeom>
              <a:noFill/>
            </p:spPr>
            <p:txBody>
              <a:bodyPr wrap="none" rtlCol="0">
                <a:prstTxWarp prst="textArchUp">
                  <a:avLst/>
                </a:prstTxWarp>
                <a:spAutoFit/>
              </a:bodyPr>
              <a:lstStyle/>
              <a:p>
                <a:pPr algn="ctr">
                  <a:defRPr/>
                </a:pPr>
                <a:endParaRPr lang="en-US" sz="900">
                  <a:solidFill>
                    <a:prstClr val="white"/>
                  </a:solidFill>
                  <a:latin typeface="Adobe Clean Light" panose="020B0303020404020204" pitchFamily="34" charset="0"/>
                </a:endParaRPr>
              </a:p>
            </p:txBody>
          </p:sp>
        </p:grpSp>
        <p:grpSp>
          <p:nvGrpSpPr>
            <p:cNvPr id="130" name="Group 129">
              <a:extLst>
                <a:ext uri="{FF2B5EF4-FFF2-40B4-BE49-F238E27FC236}">
                  <a16:creationId xmlns:a16="http://schemas.microsoft.com/office/drawing/2014/main" id="{EE0DA0CA-89AD-7742-9544-49FC116860D0}"/>
                </a:ext>
              </a:extLst>
            </p:cNvPr>
            <p:cNvGrpSpPr/>
            <p:nvPr/>
          </p:nvGrpSpPr>
          <p:grpSpPr>
            <a:xfrm>
              <a:off x="6344842" y="4275574"/>
              <a:ext cx="1879760" cy="1172726"/>
              <a:chOff x="6344842" y="4275574"/>
              <a:chExt cx="1879760" cy="1172726"/>
            </a:xfrm>
          </p:grpSpPr>
          <p:pic>
            <p:nvPicPr>
              <p:cNvPr id="122" name="Picture 121">
                <a:extLst>
                  <a:ext uri="{FF2B5EF4-FFF2-40B4-BE49-F238E27FC236}">
                    <a16:creationId xmlns:a16="http://schemas.microsoft.com/office/drawing/2014/main" id="{4891B2D8-32C6-744D-ACA2-632169D7C223}"/>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7199761" y="4275574"/>
                <a:ext cx="794187" cy="267075"/>
              </a:xfrm>
              <a:prstGeom prst="rect">
                <a:avLst/>
              </a:prstGeom>
            </p:spPr>
          </p:pic>
          <p:pic>
            <p:nvPicPr>
              <p:cNvPr id="123" name="Picture 122">
                <a:extLst>
                  <a:ext uri="{FF2B5EF4-FFF2-40B4-BE49-F238E27FC236}">
                    <a16:creationId xmlns:a16="http://schemas.microsoft.com/office/drawing/2014/main" id="{DE592743-C8C8-8949-B2A4-622E291C7D62}"/>
                  </a:ext>
                </a:extLst>
              </p:cNvPr>
              <p:cNvPicPr>
                <a:picLocks noChangeAspect="1"/>
              </p:cNvPicPr>
              <p:nvPr/>
            </p:nvPicPr>
            <p:blipFill rotWithShape="1">
              <a:blip r:embed="rId35"/>
              <a:srcRect t="25945" b="29825"/>
              <a:stretch/>
            </p:blipFill>
            <p:spPr>
              <a:xfrm>
                <a:off x="7245620" y="4616540"/>
                <a:ext cx="757298" cy="228931"/>
              </a:xfrm>
              <a:prstGeom prst="rect">
                <a:avLst/>
              </a:prstGeom>
            </p:spPr>
          </p:pic>
          <p:pic>
            <p:nvPicPr>
              <p:cNvPr id="124" name="Picture 6" descr="https://encrypted-tbn1.gstatic.com/images?q=tbn:ANd9GcRF_pA_dpWqpKJ-id5a7jQ7kpY0uLK_hMgGqpwpo5rOGR_JXaTtRvJRyck">
                <a:extLst>
                  <a:ext uri="{FF2B5EF4-FFF2-40B4-BE49-F238E27FC236}">
                    <a16:creationId xmlns:a16="http://schemas.microsoft.com/office/drawing/2014/main" id="{D194A18D-878C-554D-BADE-DB4DE39227EF}"/>
                  </a:ext>
                </a:extLst>
              </p:cNvPr>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4266" y="4882707"/>
                <a:ext cx="900336" cy="283894"/>
              </a:xfrm>
              <a:prstGeom prst="rect">
                <a:avLst/>
              </a:prstGeom>
              <a:noFill/>
              <a:extLst>
                <a:ext uri="{909E8E84-426E-40dd-AFC4-6F175D3DCCD1}">
                  <a14:hiddenFill xmlns="" xmlns:a14="http://schemas.microsoft.com/office/drawing/2010/main">
                    <a:solidFill>
                      <a:srgbClr val="FFFFFF"/>
                    </a:solidFill>
                  </a14:hiddenFill>
                </a:ext>
              </a:extLst>
            </p:spPr>
          </p:pic>
          <p:pic>
            <p:nvPicPr>
              <p:cNvPr id="125" name="Picture 124">
                <a:extLst>
                  <a:ext uri="{FF2B5EF4-FFF2-40B4-BE49-F238E27FC236}">
                    <a16:creationId xmlns:a16="http://schemas.microsoft.com/office/drawing/2014/main" id="{8658FF42-411A-0545-A9F1-CC25E135B8E3}"/>
                  </a:ext>
                </a:extLst>
              </p:cNvPr>
              <p:cNvPicPr>
                <a:picLocks noChangeAspect="1"/>
              </p:cNvPicPr>
              <p:nvPr/>
            </p:nvPicPr>
            <p:blipFill>
              <a:blip r:embed="rId37"/>
              <a:stretch>
                <a:fillRect/>
              </a:stretch>
            </p:blipFill>
            <p:spPr>
              <a:xfrm>
                <a:off x="6666214" y="4329174"/>
                <a:ext cx="291203" cy="160331"/>
              </a:xfrm>
              <a:prstGeom prst="rect">
                <a:avLst/>
              </a:prstGeom>
            </p:spPr>
          </p:pic>
          <p:pic>
            <p:nvPicPr>
              <p:cNvPr id="126" name="Picture 2" descr="egnyte">
                <a:extLst>
                  <a:ext uri="{FF2B5EF4-FFF2-40B4-BE49-F238E27FC236}">
                    <a16:creationId xmlns:a16="http://schemas.microsoft.com/office/drawing/2014/main" id="{89B0F111-51E6-E544-9555-D23D415E3980}"/>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548366" y="4672290"/>
                <a:ext cx="526701" cy="13399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descr="https://www.zoho.com/images/zoho-download.png">
                <a:extLst>
                  <a:ext uri="{FF2B5EF4-FFF2-40B4-BE49-F238E27FC236}">
                    <a16:creationId xmlns:a16="http://schemas.microsoft.com/office/drawing/2014/main" id="{89E440DF-6656-4346-9D13-E80E2448D801}"/>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020162" y="5262707"/>
                <a:ext cx="508696" cy="18559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descr="Pulpstream Inc Logo">
                <a:extLst>
                  <a:ext uri="{FF2B5EF4-FFF2-40B4-BE49-F238E27FC236}">
                    <a16:creationId xmlns:a16="http://schemas.microsoft.com/office/drawing/2014/main" id="{52CBB82C-70F1-954E-BC81-C31B3FE9C683}"/>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344842" y="4868603"/>
                <a:ext cx="854918" cy="321664"/>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2" name="Group 131">
            <a:extLst>
              <a:ext uri="{FF2B5EF4-FFF2-40B4-BE49-F238E27FC236}">
                <a16:creationId xmlns:a16="http://schemas.microsoft.com/office/drawing/2014/main" id="{C6B0C4A4-C856-4043-90CA-AE4C62BDFE25}"/>
              </a:ext>
            </a:extLst>
          </p:cNvPr>
          <p:cNvGrpSpPr/>
          <p:nvPr/>
        </p:nvGrpSpPr>
        <p:grpSpPr>
          <a:xfrm>
            <a:off x="102837" y="3944787"/>
            <a:ext cx="4231543" cy="540540"/>
            <a:chOff x="0" y="3042258"/>
            <a:chExt cx="4231543" cy="540540"/>
          </a:xfrm>
        </p:grpSpPr>
        <p:sp>
          <p:nvSpPr>
            <p:cNvPr id="133" name="Rounded Rectangle 132">
              <a:extLst>
                <a:ext uri="{FF2B5EF4-FFF2-40B4-BE49-F238E27FC236}">
                  <a16:creationId xmlns:a16="http://schemas.microsoft.com/office/drawing/2014/main" id="{F9C698DC-AE65-C442-AC18-38F6E96085C1}"/>
                </a:ext>
              </a:extLst>
            </p:cNvPr>
            <p:cNvSpPr/>
            <p:nvPr/>
          </p:nvSpPr>
          <p:spPr>
            <a:xfrm>
              <a:off x="0" y="3042258"/>
              <a:ext cx="4231543" cy="540540"/>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4" name="Rounded Rectangle 4">
              <a:extLst>
                <a:ext uri="{FF2B5EF4-FFF2-40B4-BE49-F238E27FC236}">
                  <a16:creationId xmlns:a16="http://schemas.microsoft.com/office/drawing/2014/main" id="{FA63A974-939A-944F-B9A3-4136BCF84FEA}"/>
                </a:ext>
              </a:extLst>
            </p:cNvPr>
            <p:cNvSpPr txBox="1"/>
            <p:nvPr/>
          </p:nvSpPr>
          <p:spPr>
            <a:xfrm>
              <a:off x="26387" y="3068645"/>
              <a:ext cx="4178769" cy="487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dirty="0" err="1"/>
                <a:t>Colaboración</a:t>
              </a:r>
              <a:r>
                <a:rPr lang="en-US" sz="2200" dirty="0"/>
                <a:t> &amp; </a:t>
              </a:r>
              <a:r>
                <a:rPr lang="en-US" sz="2200" dirty="0" err="1"/>
                <a:t>Productividad</a:t>
              </a:r>
              <a:endParaRPr lang="en-US" sz="2200" dirty="0"/>
            </a:p>
          </p:txBody>
        </p:sp>
      </p:grpSp>
      <p:cxnSp>
        <p:nvCxnSpPr>
          <p:cNvPr id="135" name="Straight Connector 134">
            <a:extLst>
              <a:ext uri="{FF2B5EF4-FFF2-40B4-BE49-F238E27FC236}">
                <a16:creationId xmlns:a16="http://schemas.microsoft.com/office/drawing/2014/main" id="{99DF638B-D774-B04C-8F56-E8023CC43224}"/>
              </a:ext>
            </a:extLst>
          </p:cNvPr>
          <p:cNvCxnSpPr>
            <a:cxnSpLocks/>
          </p:cNvCxnSpPr>
          <p:nvPr/>
        </p:nvCxnSpPr>
        <p:spPr>
          <a:xfrm flipV="1">
            <a:off x="4337993" y="4177396"/>
            <a:ext cx="4701755" cy="3602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7FCB89B4-5B1D-1646-9C77-B87D88BAF251}"/>
              </a:ext>
            </a:extLst>
          </p:cNvPr>
          <p:cNvGrpSpPr/>
          <p:nvPr/>
        </p:nvGrpSpPr>
        <p:grpSpPr>
          <a:xfrm>
            <a:off x="103486" y="4555027"/>
            <a:ext cx="4231543" cy="540540"/>
            <a:chOff x="0" y="3646158"/>
            <a:chExt cx="4231543" cy="540540"/>
          </a:xfrm>
        </p:grpSpPr>
        <p:sp>
          <p:nvSpPr>
            <p:cNvPr id="85" name="Rounded Rectangle 84">
              <a:extLst>
                <a:ext uri="{FF2B5EF4-FFF2-40B4-BE49-F238E27FC236}">
                  <a16:creationId xmlns:a16="http://schemas.microsoft.com/office/drawing/2014/main" id="{EB8F8161-50BA-9043-9769-17A159498934}"/>
                </a:ext>
              </a:extLst>
            </p:cNvPr>
            <p:cNvSpPr/>
            <p:nvPr/>
          </p:nvSpPr>
          <p:spPr>
            <a:xfrm>
              <a:off x="0" y="3646158"/>
              <a:ext cx="4231543" cy="540540"/>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6" name="Rounded Rectangle 4">
              <a:extLst>
                <a:ext uri="{FF2B5EF4-FFF2-40B4-BE49-F238E27FC236}">
                  <a16:creationId xmlns:a16="http://schemas.microsoft.com/office/drawing/2014/main" id="{9763E96E-EFCA-534A-94F1-7F4852EAB46B}"/>
                </a:ext>
              </a:extLst>
            </p:cNvPr>
            <p:cNvSpPr txBox="1"/>
            <p:nvPr/>
          </p:nvSpPr>
          <p:spPr>
            <a:xfrm>
              <a:off x="26387" y="3660188"/>
              <a:ext cx="4178769" cy="487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lgn="ctr"/>
              <a:r>
                <a:rPr lang="en-US" sz="2400" dirty="0"/>
                <a:t>RH &amp; </a:t>
              </a:r>
              <a:r>
                <a:rPr lang="en-US" sz="2400" dirty="0" err="1"/>
                <a:t>Planeación</a:t>
              </a:r>
              <a:r>
                <a:rPr lang="en-US" sz="2400" dirty="0"/>
                <a:t> de </a:t>
              </a:r>
              <a:r>
                <a:rPr lang="en-US" sz="2400" dirty="0" err="1"/>
                <a:t>Recursos</a:t>
              </a:r>
              <a:r>
                <a:rPr lang="en-US" sz="2400" dirty="0"/>
                <a:t> de </a:t>
              </a:r>
              <a:r>
                <a:rPr lang="en-US" sz="2400" dirty="0" err="1"/>
                <a:t>Empresa</a:t>
              </a:r>
              <a:endParaRPr lang="en-US" sz="2400" dirty="0"/>
            </a:p>
          </p:txBody>
        </p:sp>
      </p:grpSp>
      <p:cxnSp>
        <p:nvCxnSpPr>
          <p:cNvPr id="87" name="Straight Connector 86">
            <a:extLst>
              <a:ext uri="{FF2B5EF4-FFF2-40B4-BE49-F238E27FC236}">
                <a16:creationId xmlns:a16="http://schemas.microsoft.com/office/drawing/2014/main" id="{99E9CAB2-03B5-5D47-9BAE-5BE3CB4455A4}"/>
              </a:ext>
            </a:extLst>
          </p:cNvPr>
          <p:cNvCxnSpPr>
            <a:cxnSpLocks/>
          </p:cNvCxnSpPr>
          <p:nvPr/>
        </p:nvCxnSpPr>
        <p:spPr>
          <a:xfrm>
            <a:off x="4358490" y="4825732"/>
            <a:ext cx="6926885" cy="5295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17C5B60-060C-374B-8757-ABE425E74245}"/>
              </a:ext>
            </a:extLst>
          </p:cNvPr>
          <p:cNvGrpSpPr/>
          <p:nvPr/>
        </p:nvGrpSpPr>
        <p:grpSpPr>
          <a:xfrm>
            <a:off x="9889282" y="4119212"/>
            <a:ext cx="2258327" cy="2254968"/>
            <a:chOff x="8606667" y="863575"/>
            <a:chExt cx="2258327" cy="2254968"/>
          </a:xfrm>
        </p:grpSpPr>
        <p:sp>
          <p:nvSpPr>
            <p:cNvPr id="89" name="Oval 88">
              <a:extLst>
                <a:ext uri="{FF2B5EF4-FFF2-40B4-BE49-F238E27FC236}">
                  <a16:creationId xmlns:a16="http://schemas.microsoft.com/office/drawing/2014/main" id="{68549FAE-1066-324C-AFAD-BDCDDB5407F0}"/>
                </a:ext>
              </a:extLst>
            </p:cNvPr>
            <p:cNvSpPr/>
            <p:nvPr/>
          </p:nvSpPr>
          <p:spPr>
            <a:xfrm>
              <a:off x="8606667" y="863575"/>
              <a:ext cx="2258327" cy="2254968"/>
            </a:xfrm>
            <a:prstGeom prst="ellipse">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prstClr val="white"/>
                </a:solidFill>
                <a:latin typeface="Adobe Clean"/>
              </a:endParaRPr>
            </a:p>
          </p:txBody>
        </p:sp>
        <p:pic>
          <p:nvPicPr>
            <p:cNvPr id="99" name="Picture 4" descr="https://acrobat.adobe.com/content/dam/doc-cloud/images/sign/workday-logo-120x50.png">
              <a:extLst>
                <a:ext uri="{FF2B5EF4-FFF2-40B4-BE49-F238E27FC236}">
                  <a16:creationId xmlns:a16="http://schemas.microsoft.com/office/drawing/2014/main" id="{797719E5-F4E2-3547-AE81-D025A66EF2B0}"/>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452246" y="2392355"/>
              <a:ext cx="653416" cy="26960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a:extLst>
                <a:ext uri="{FF2B5EF4-FFF2-40B4-BE49-F238E27FC236}">
                  <a16:creationId xmlns:a16="http://schemas.microsoft.com/office/drawing/2014/main" id="{EEFBFE83-3C83-A246-9B5F-8A255A9BCEAA}"/>
                </a:ext>
              </a:extLst>
            </p:cNvPr>
            <p:cNvPicPr>
              <a:picLocks noChangeAspect="1"/>
            </p:cNvPicPr>
            <p:nvPr/>
          </p:nvPicPr>
          <p:blipFill>
            <a:blip r:embed="rId42"/>
            <a:stretch>
              <a:fillRect/>
            </a:stretch>
          </p:blipFill>
          <p:spPr>
            <a:xfrm>
              <a:off x="8894954" y="1334928"/>
              <a:ext cx="279544" cy="282662"/>
            </a:xfrm>
            <a:prstGeom prst="rect">
              <a:avLst/>
            </a:prstGeom>
          </p:spPr>
        </p:pic>
        <p:pic>
          <p:nvPicPr>
            <p:cNvPr id="114" name="Picture 113">
              <a:extLst>
                <a:ext uri="{FF2B5EF4-FFF2-40B4-BE49-F238E27FC236}">
                  <a16:creationId xmlns:a16="http://schemas.microsoft.com/office/drawing/2014/main" id="{A82D1C1C-C24A-B841-8C88-16F37FE65A91}"/>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9239884" y="1403641"/>
              <a:ext cx="636292" cy="136146"/>
            </a:xfrm>
            <a:prstGeom prst="rect">
              <a:avLst/>
            </a:prstGeom>
          </p:spPr>
        </p:pic>
        <p:pic>
          <p:nvPicPr>
            <p:cNvPr id="115" name="Picture 114">
              <a:extLst>
                <a:ext uri="{FF2B5EF4-FFF2-40B4-BE49-F238E27FC236}">
                  <a16:creationId xmlns:a16="http://schemas.microsoft.com/office/drawing/2014/main" id="{0B60FED3-C8B1-274F-80B8-5DC204AC4405}"/>
                </a:ext>
              </a:extLst>
            </p:cNvPr>
            <p:cNvPicPr>
              <a:picLocks noChangeAspect="1"/>
            </p:cNvPicPr>
            <p:nvPr/>
          </p:nvPicPr>
          <p:blipFill>
            <a:blip r:embed="rId44"/>
            <a:stretch>
              <a:fillRect/>
            </a:stretch>
          </p:blipFill>
          <p:spPr>
            <a:xfrm>
              <a:off x="9941624" y="1354081"/>
              <a:ext cx="648087" cy="233901"/>
            </a:xfrm>
            <a:prstGeom prst="rect">
              <a:avLst/>
            </a:prstGeom>
          </p:spPr>
        </p:pic>
        <p:pic>
          <p:nvPicPr>
            <p:cNvPr id="116" name="Picture 115" descr="https://acrobat.adobe.com/content/dam/doc-cloud/images/logo-namely-209x98.jpg">
              <a:extLst>
                <a:ext uri="{FF2B5EF4-FFF2-40B4-BE49-F238E27FC236}">
                  <a16:creationId xmlns:a16="http://schemas.microsoft.com/office/drawing/2014/main" id="{E7D56F72-3F3F-4842-B8DC-4086CD58822D}"/>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l="22778" t="41211" r="14950"/>
            <a:stretch/>
          </p:blipFill>
          <p:spPr bwMode="auto">
            <a:xfrm>
              <a:off x="8714721" y="2040004"/>
              <a:ext cx="598342" cy="26447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E1C200C8-509B-584C-8A0B-09CBED51E713}"/>
                </a:ext>
              </a:extLst>
            </p:cNvPr>
            <p:cNvPicPr>
              <a:picLocks noChangeAspect="1"/>
            </p:cNvPicPr>
            <p:nvPr/>
          </p:nvPicPr>
          <p:blipFill>
            <a:blip r:embed="rId46"/>
            <a:stretch>
              <a:fillRect/>
            </a:stretch>
          </p:blipFill>
          <p:spPr>
            <a:xfrm>
              <a:off x="10238588" y="2043784"/>
              <a:ext cx="483933" cy="227568"/>
            </a:xfrm>
            <a:prstGeom prst="rect">
              <a:avLst/>
            </a:prstGeom>
          </p:spPr>
        </p:pic>
        <p:pic>
          <p:nvPicPr>
            <p:cNvPr id="118" name="Picture 4" descr="Veri-tax">
              <a:extLst>
                <a:ext uri="{FF2B5EF4-FFF2-40B4-BE49-F238E27FC236}">
                  <a16:creationId xmlns:a16="http://schemas.microsoft.com/office/drawing/2014/main" id="{66019F27-0CAE-1B4F-BA18-1B6B5DBF6766}"/>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8833358" y="2492432"/>
              <a:ext cx="549646" cy="93759"/>
            </a:xfrm>
            <a:prstGeom prst="rect">
              <a:avLst/>
            </a:prstGeom>
            <a:noFill/>
            <a:extLst>
              <a:ext uri="{909E8E84-426E-40dd-AFC4-6F175D3DCCD1}">
                <a14:hiddenFill xmlns="" xmlns:a14="http://schemas.microsoft.com/office/drawing/2010/main">
                  <a:solidFill>
                    <a:srgbClr val="FFFFFF"/>
                  </a:solidFill>
                </a14:hiddenFill>
              </a:ext>
            </a:extLst>
          </p:spPr>
        </p:pic>
        <p:pic>
          <p:nvPicPr>
            <p:cNvPr id="129" name="Picture 8" descr="Lumesse logo.">
              <a:extLst>
                <a:ext uri="{FF2B5EF4-FFF2-40B4-BE49-F238E27FC236}">
                  <a16:creationId xmlns:a16="http://schemas.microsoft.com/office/drawing/2014/main" id="{D90D62ED-87A2-AE40-93FB-5AAF790AD95B}"/>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9465986" y="1662822"/>
              <a:ext cx="537802" cy="217486"/>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0" descr="https://cdn2.hubspot.net/hubfs/463671/logos/Lever_logo_normal1x.png?t=1486597958062">
              <a:extLst>
                <a:ext uri="{FF2B5EF4-FFF2-40B4-BE49-F238E27FC236}">
                  <a16:creationId xmlns:a16="http://schemas.microsoft.com/office/drawing/2014/main" id="{1D697B7D-BD2A-7943-96E5-912FA8ED93B0}"/>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8717392" y="1721133"/>
              <a:ext cx="685494" cy="168837"/>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8" descr="https://www.zoho.com/images/zoho-download.png">
              <a:extLst>
                <a:ext uri="{FF2B5EF4-FFF2-40B4-BE49-F238E27FC236}">
                  <a16:creationId xmlns:a16="http://schemas.microsoft.com/office/drawing/2014/main" id="{43119725-A5E5-8D46-BA65-90BDA90F9F13}"/>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10176600" y="2463610"/>
              <a:ext cx="487352" cy="17780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6" descr="https://image4.owler.com/logo/lystable_owler_20160302_121859_original.png">
              <a:extLst>
                <a:ext uri="{FF2B5EF4-FFF2-40B4-BE49-F238E27FC236}">
                  <a16:creationId xmlns:a16="http://schemas.microsoft.com/office/drawing/2014/main" id="{EF34B3EF-2310-5B45-87C6-56ED4CDE98AC}"/>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10043550" y="1757939"/>
              <a:ext cx="678459" cy="136427"/>
            </a:xfrm>
            <a:prstGeom prst="rect">
              <a:avLst/>
            </a:prstGeom>
            <a:noFill/>
            <a:extLst>
              <a:ext uri="{909E8E84-426E-40DD-AFC4-6F175D3DCCD1}">
                <a14:hiddenFill xmlns:a14="http://schemas.microsoft.com/office/drawing/2010/main">
                  <a:solidFill>
                    <a:srgbClr val="FFFFFF"/>
                  </a:solidFill>
                </a14:hiddenFill>
              </a:ext>
            </a:extLst>
          </p:spPr>
        </p:pic>
        <p:sp>
          <p:nvSpPr>
            <p:cNvPr id="139" name="object 33">
              <a:hlinkClick r:id="rId52" invalidUrl="https://forms.netsuite.com/app/site/hosting/scriptlet.nl?script=234&amp;deploy=1&amp;compid=NLCORP&amp;h=43afc0604d4ca9cec1b2&amp;custpage_search=adobe echosign"/>
              <a:extLst>
                <a:ext uri="{FF2B5EF4-FFF2-40B4-BE49-F238E27FC236}">
                  <a16:creationId xmlns:a16="http://schemas.microsoft.com/office/drawing/2014/main" id="{C065A74C-8988-454F-9FB4-AA4E042E9E8E}"/>
                </a:ext>
              </a:extLst>
            </p:cNvPr>
            <p:cNvSpPr/>
            <p:nvPr/>
          </p:nvSpPr>
          <p:spPr>
            <a:xfrm>
              <a:off x="9526291" y="1969622"/>
              <a:ext cx="532848" cy="333165"/>
            </a:xfrm>
            <a:prstGeom prst="rect">
              <a:avLst/>
            </a:prstGeom>
            <a:blipFill>
              <a:blip r:embed="rId53" cstate="print"/>
              <a:srcRect/>
              <a:stretch>
                <a:fillRect t="-16483" b="-16677"/>
              </a:stretch>
            </a:blipFill>
          </p:spPr>
          <p:txBody>
            <a:bodyPr wrap="square" lIns="0" tIns="0" rIns="0" bIns="0" rtlCol="0">
              <a:noAutofit/>
            </a:bodyPr>
            <a:lstStyle/>
            <a:p>
              <a:pPr>
                <a:defRPr/>
              </a:pPr>
              <a:endParaRPr sz="900">
                <a:solidFill>
                  <a:prstClr val="white"/>
                </a:solidFill>
                <a:latin typeface="Adobe Clean"/>
              </a:endParaRPr>
            </a:p>
          </p:txBody>
        </p:sp>
      </p:grpSp>
      <p:cxnSp>
        <p:nvCxnSpPr>
          <p:cNvPr id="149" name="Straight Connector 148">
            <a:extLst>
              <a:ext uri="{FF2B5EF4-FFF2-40B4-BE49-F238E27FC236}">
                <a16:creationId xmlns:a16="http://schemas.microsoft.com/office/drawing/2014/main" id="{653870BB-40DC-7540-B72B-E07683EA1589}"/>
              </a:ext>
            </a:extLst>
          </p:cNvPr>
          <p:cNvCxnSpPr>
            <a:cxnSpLocks/>
          </p:cNvCxnSpPr>
          <p:nvPr/>
        </p:nvCxnSpPr>
        <p:spPr>
          <a:xfrm>
            <a:off x="4329732" y="5410314"/>
            <a:ext cx="3719207" cy="430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23D54E94-2AF6-3447-888A-F046F9CEC21B}"/>
              </a:ext>
            </a:extLst>
          </p:cNvPr>
          <p:cNvGrpSpPr/>
          <p:nvPr/>
        </p:nvGrpSpPr>
        <p:grpSpPr>
          <a:xfrm>
            <a:off x="7278564" y="5112642"/>
            <a:ext cx="1540751" cy="1550977"/>
            <a:chOff x="7297954" y="4838744"/>
            <a:chExt cx="1736565" cy="1750695"/>
          </a:xfrm>
        </p:grpSpPr>
        <p:sp>
          <p:nvSpPr>
            <p:cNvPr id="142" name="Oval 141">
              <a:extLst>
                <a:ext uri="{FF2B5EF4-FFF2-40B4-BE49-F238E27FC236}">
                  <a16:creationId xmlns:a16="http://schemas.microsoft.com/office/drawing/2014/main" id="{7913C6F3-70E4-CA49-A65E-5AD16FBC6869}"/>
                </a:ext>
              </a:extLst>
            </p:cNvPr>
            <p:cNvSpPr/>
            <p:nvPr/>
          </p:nvSpPr>
          <p:spPr>
            <a:xfrm>
              <a:off x="7460041" y="4930682"/>
              <a:ext cx="1372527" cy="1372527"/>
            </a:xfrm>
            <a:prstGeom prst="ellipse">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a:solidFill>
                  <a:prstClr val="white"/>
                </a:solidFill>
                <a:latin typeface="Adobe Clean"/>
              </a:endParaRPr>
            </a:p>
          </p:txBody>
        </p:sp>
        <p:sp>
          <p:nvSpPr>
            <p:cNvPr id="143" name="TextBox 142">
              <a:extLst>
                <a:ext uri="{FF2B5EF4-FFF2-40B4-BE49-F238E27FC236}">
                  <a16:creationId xmlns:a16="http://schemas.microsoft.com/office/drawing/2014/main" id="{F0668F09-F96C-CA4C-8AC5-B75B4F43DDE8}"/>
                </a:ext>
              </a:extLst>
            </p:cNvPr>
            <p:cNvSpPr txBox="1"/>
            <p:nvPr/>
          </p:nvSpPr>
          <p:spPr>
            <a:xfrm>
              <a:off x="7297954" y="4838744"/>
              <a:ext cx="1736565" cy="1750695"/>
            </a:xfrm>
            <a:prstGeom prst="rect">
              <a:avLst/>
            </a:prstGeom>
            <a:noFill/>
          </p:spPr>
          <p:txBody>
            <a:bodyPr wrap="none" rtlCol="0">
              <a:prstTxWarp prst="textArchUp">
                <a:avLst/>
              </a:prstTxWarp>
              <a:spAutoFit/>
            </a:bodyPr>
            <a:lstStyle/>
            <a:p>
              <a:pPr algn="ctr">
                <a:defRPr/>
              </a:pPr>
              <a:endParaRPr lang="en-US" sz="900">
                <a:solidFill>
                  <a:prstClr val="white"/>
                </a:solidFill>
                <a:latin typeface="Adobe Clean Light" panose="020B0303020404020204" pitchFamily="34" charset="0"/>
              </a:endParaRPr>
            </a:p>
          </p:txBody>
        </p:sp>
        <p:pic>
          <p:nvPicPr>
            <p:cNvPr id="144" name="Picture 143" descr="Adobe_Experience_Manager_logotype_with_icon.png">
              <a:hlinkClick r:id="rId9"/>
              <a:extLst>
                <a:ext uri="{FF2B5EF4-FFF2-40B4-BE49-F238E27FC236}">
                  <a16:creationId xmlns:a16="http://schemas.microsoft.com/office/drawing/2014/main" id="{D7435A6E-49B4-5548-AB6B-3AFC52034F2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33486" y="5239485"/>
              <a:ext cx="1074947" cy="419407"/>
            </a:xfrm>
            <a:prstGeom prst="rect">
              <a:avLst/>
            </a:prstGeom>
          </p:spPr>
        </p:pic>
        <p:pic>
          <p:nvPicPr>
            <p:cNvPr id="145" name="Picture 72" descr="https://careers.nintex.com/img/logo.png">
              <a:extLst>
                <a:ext uri="{FF2B5EF4-FFF2-40B4-BE49-F238E27FC236}">
                  <a16:creationId xmlns:a16="http://schemas.microsoft.com/office/drawing/2014/main" id="{8769CC0F-560A-6245-A066-B2EDDA0D9B2C}"/>
                </a:ext>
              </a:extLst>
            </p:cNvPr>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7784494" y="5772096"/>
              <a:ext cx="752139" cy="1086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a:extLst>
              <a:ext uri="{FF2B5EF4-FFF2-40B4-BE49-F238E27FC236}">
                <a16:creationId xmlns:a16="http://schemas.microsoft.com/office/drawing/2014/main" id="{690C0059-F70E-A041-95A8-0AC420BA4EF1}"/>
              </a:ext>
            </a:extLst>
          </p:cNvPr>
          <p:cNvGrpSpPr/>
          <p:nvPr/>
        </p:nvGrpSpPr>
        <p:grpSpPr>
          <a:xfrm>
            <a:off x="101120" y="5149550"/>
            <a:ext cx="4231543" cy="540540"/>
            <a:chOff x="0" y="4250058"/>
            <a:chExt cx="4231543" cy="540540"/>
          </a:xfrm>
        </p:grpSpPr>
        <p:sp>
          <p:nvSpPr>
            <p:cNvPr id="147" name="Rounded Rectangle 146">
              <a:extLst>
                <a:ext uri="{FF2B5EF4-FFF2-40B4-BE49-F238E27FC236}">
                  <a16:creationId xmlns:a16="http://schemas.microsoft.com/office/drawing/2014/main" id="{A42C1215-04A5-B645-99FF-018A3F603DFE}"/>
                </a:ext>
              </a:extLst>
            </p:cNvPr>
            <p:cNvSpPr/>
            <p:nvPr/>
          </p:nvSpPr>
          <p:spPr>
            <a:xfrm>
              <a:off x="0" y="4250058"/>
              <a:ext cx="4231543" cy="540540"/>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8" name="Rounded Rectangle 4">
              <a:extLst>
                <a:ext uri="{FF2B5EF4-FFF2-40B4-BE49-F238E27FC236}">
                  <a16:creationId xmlns:a16="http://schemas.microsoft.com/office/drawing/2014/main" id="{D6979CE9-65D1-AD48-B24E-E666DCA229F8}"/>
                </a:ext>
              </a:extLst>
            </p:cNvPr>
            <p:cNvSpPr txBox="1"/>
            <p:nvPr/>
          </p:nvSpPr>
          <p:spPr>
            <a:xfrm>
              <a:off x="26387" y="4276445"/>
              <a:ext cx="4178769" cy="487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dirty="0" err="1"/>
                <a:t>Flujos</a:t>
              </a:r>
              <a:r>
                <a:rPr lang="en-US" sz="2200" dirty="0"/>
                <a:t> de </a:t>
              </a:r>
              <a:r>
                <a:rPr lang="en-US" sz="2200" dirty="0" err="1"/>
                <a:t>Trabajo</a:t>
              </a:r>
              <a:endParaRPr lang="en-US" sz="2200" dirty="0"/>
            </a:p>
          </p:txBody>
        </p:sp>
      </p:grpSp>
      <p:grpSp>
        <p:nvGrpSpPr>
          <p:cNvPr id="150" name="Group 149">
            <a:extLst>
              <a:ext uri="{FF2B5EF4-FFF2-40B4-BE49-F238E27FC236}">
                <a16:creationId xmlns:a16="http://schemas.microsoft.com/office/drawing/2014/main" id="{9493D6FE-FF07-1B47-8E48-A43156161EA4}"/>
              </a:ext>
            </a:extLst>
          </p:cNvPr>
          <p:cNvGrpSpPr/>
          <p:nvPr/>
        </p:nvGrpSpPr>
        <p:grpSpPr>
          <a:xfrm>
            <a:off x="101119" y="5767559"/>
            <a:ext cx="4231543" cy="540540"/>
            <a:chOff x="0" y="4853958"/>
            <a:chExt cx="4231543" cy="540540"/>
          </a:xfrm>
        </p:grpSpPr>
        <p:sp>
          <p:nvSpPr>
            <p:cNvPr id="151" name="Rounded Rectangle 150">
              <a:extLst>
                <a:ext uri="{FF2B5EF4-FFF2-40B4-BE49-F238E27FC236}">
                  <a16:creationId xmlns:a16="http://schemas.microsoft.com/office/drawing/2014/main" id="{35CBA681-C48D-1A45-BCF9-771FFD01C0A2}"/>
                </a:ext>
              </a:extLst>
            </p:cNvPr>
            <p:cNvSpPr/>
            <p:nvPr/>
          </p:nvSpPr>
          <p:spPr>
            <a:xfrm>
              <a:off x="0" y="4853958"/>
              <a:ext cx="4231543" cy="540540"/>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2" name="Rounded Rectangle 4">
              <a:extLst>
                <a:ext uri="{FF2B5EF4-FFF2-40B4-BE49-F238E27FC236}">
                  <a16:creationId xmlns:a16="http://schemas.microsoft.com/office/drawing/2014/main" id="{B8B5EB6B-14E8-6942-991C-02B76D5EBA08}"/>
                </a:ext>
              </a:extLst>
            </p:cNvPr>
            <p:cNvSpPr txBox="1"/>
            <p:nvPr/>
          </p:nvSpPr>
          <p:spPr>
            <a:xfrm>
              <a:off x="26387" y="4880345"/>
              <a:ext cx="4178769" cy="4877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US" sz="2200" dirty="0" err="1"/>
                <a:t>Otros</a:t>
              </a:r>
              <a:endParaRPr lang="en-US" sz="2200" dirty="0"/>
            </a:p>
          </p:txBody>
        </p:sp>
      </p:grpSp>
      <p:pic>
        <p:nvPicPr>
          <p:cNvPr id="140" name="Graphic 139">
            <a:extLst>
              <a:ext uri="{FF2B5EF4-FFF2-40B4-BE49-F238E27FC236}">
                <a16:creationId xmlns:a16="http://schemas.microsoft.com/office/drawing/2014/main" id="{AFB60A8B-35AB-FE43-A390-4BADAC12CD2F}"/>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7645362" y="6078783"/>
            <a:ext cx="803785" cy="123659"/>
          </a:xfrm>
          <a:prstGeom prst="rect">
            <a:avLst/>
          </a:prstGeom>
        </p:spPr>
      </p:pic>
    </p:spTree>
    <p:extLst>
      <p:ext uri="{BB962C8B-B14F-4D97-AF65-F5344CB8AC3E}">
        <p14:creationId xmlns:p14="http://schemas.microsoft.com/office/powerpoint/2010/main" val="56036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500"/>
                                        <p:tgtEl>
                                          <p:spTgt spid="68"/>
                                        </p:tgtEl>
                                      </p:cBhvr>
                                    </p:animEffect>
                                  </p:childTnLst>
                                </p:cTn>
                              </p:par>
                              <p:par>
                                <p:cTn id="13" presetID="10"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ntr" presetSubtype="32"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circle(out)">
                                      <p:cBhvr>
                                        <p:cTn id="25" dur="20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wipe(left)">
                                      <p:cBhvr>
                                        <p:cTn id="34" dur="500"/>
                                        <p:tgtEl>
                                          <p:spTgt spid="80"/>
                                        </p:tgtEl>
                                      </p:cBhvr>
                                    </p:animEffect>
                                  </p:childTnLst>
                                </p:cTn>
                              </p:par>
                              <p:par>
                                <p:cTn id="35" presetID="6" presetClass="entr" presetSubtype="32"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out)">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wipe(left)">
                                      <p:cBhvr>
                                        <p:cTn id="46" dur="500"/>
                                        <p:tgtEl>
                                          <p:spTgt spid="103"/>
                                        </p:tgtEl>
                                      </p:cBhvr>
                                    </p:animEffect>
                                  </p:childTnLst>
                                </p:cTn>
                              </p:par>
                              <p:par>
                                <p:cTn id="47" presetID="6" presetClass="entr" presetSubtype="32"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circle(out)">
                                      <p:cBhvr>
                                        <p:cTn id="49" dur="2000"/>
                                        <p:tgtEl>
                                          <p:spTgt spid="9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0"/>
                                        </p:tgtEl>
                                        <p:attrNameLst>
                                          <p:attrName>style.visibility</p:attrName>
                                        </p:attrNameLst>
                                      </p:cBhvr>
                                      <p:to>
                                        <p:strVal val="visible"/>
                                      </p:to>
                                    </p:set>
                                    <p:animEffect transition="in" filter="fade">
                                      <p:cBhvr>
                                        <p:cTn id="54" dur="500"/>
                                        <p:tgtEl>
                                          <p:spTgt spid="110"/>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wipe(left)">
                                      <p:cBhvr>
                                        <p:cTn id="58" dur="500"/>
                                        <p:tgtEl>
                                          <p:spTgt spid="113"/>
                                        </p:tgtEl>
                                      </p:cBhvr>
                                    </p:animEffect>
                                  </p:childTnLst>
                                </p:cTn>
                              </p:par>
                              <p:par>
                                <p:cTn id="59" presetID="6" presetClass="entr" presetSubtype="32" fill="hold" nodeType="withEffect">
                                  <p:stCondLst>
                                    <p:cond delay="0"/>
                                  </p:stCondLst>
                                  <p:childTnLst>
                                    <p:set>
                                      <p:cBhvr>
                                        <p:cTn id="60" dur="1" fill="hold">
                                          <p:stCondLst>
                                            <p:cond delay="0"/>
                                          </p:stCondLst>
                                        </p:cTn>
                                        <p:tgtEl>
                                          <p:spTgt spid="105"/>
                                        </p:tgtEl>
                                        <p:attrNameLst>
                                          <p:attrName>style.visibility</p:attrName>
                                        </p:attrNameLst>
                                      </p:cBhvr>
                                      <p:to>
                                        <p:strVal val="visible"/>
                                      </p:to>
                                    </p:set>
                                    <p:animEffect transition="in" filter="circle(out)">
                                      <p:cBhvr>
                                        <p:cTn id="61" dur="2000"/>
                                        <p:tgtEl>
                                          <p:spTgt spid="10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32"/>
                                        </p:tgtEl>
                                        <p:attrNameLst>
                                          <p:attrName>style.visibility</p:attrName>
                                        </p:attrNameLst>
                                      </p:cBhvr>
                                      <p:to>
                                        <p:strVal val="visible"/>
                                      </p:to>
                                    </p:set>
                                    <p:animEffect transition="in" filter="fade">
                                      <p:cBhvr>
                                        <p:cTn id="66" dur="500"/>
                                        <p:tgtEl>
                                          <p:spTgt spid="132"/>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135"/>
                                        </p:tgtEl>
                                        <p:attrNameLst>
                                          <p:attrName>style.visibility</p:attrName>
                                        </p:attrNameLst>
                                      </p:cBhvr>
                                      <p:to>
                                        <p:strVal val="visible"/>
                                      </p:to>
                                    </p:set>
                                    <p:animEffect transition="in" filter="wipe(left)">
                                      <p:cBhvr>
                                        <p:cTn id="70" dur="500"/>
                                        <p:tgtEl>
                                          <p:spTgt spid="135"/>
                                        </p:tgtEl>
                                      </p:cBhvr>
                                    </p:animEffect>
                                  </p:childTnLst>
                                </p:cTn>
                              </p:par>
                              <p:par>
                                <p:cTn id="71" presetID="6" presetClass="entr" presetSubtype="32" fill="hold" nodeType="withEffect">
                                  <p:stCondLst>
                                    <p:cond delay="0"/>
                                  </p:stCondLst>
                                  <p:childTnLst>
                                    <p:set>
                                      <p:cBhvr>
                                        <p:cTn id="72" dur="1" fill="hold">
                                          <p:stCondLst>
                                            <p:cond delay="0"/>
                                          </p:stCondLst>
                                        </p:cTn>
                                        <p:tgtEl>
                                          <p:spTgt spid="131"/>
                                        </p:tgtEl>
                                        <p:attrNameLst>
                                          <p:attrName>style.visibility</p:attrName>
                                        </p:attrNameLst>
                                      </p:cBhvr>
                                      <p:to>
                                        <p:strVal val="visible"/>
                                      </p:to>
                                    </p:set>
                                    <p:animEffect transition="in" filter="circle(out)">
                                      <p:cBhvr>
                                        <p:cTn id="73" dur="2000"/>
                                        <p:tgtEl>
                                          <p:spTgt spid="13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84"/>
                                        </p:tgtEl>
                                        <p:attrNameLst>
                                          <p:attrName>style.visibility</p:attrName>
                                        </p:attrNameLst>
                                      </p:cBhvr>
                                      <p:to>
                                        <p:strVal val="visible"/>
                                      </p:to>
                                    </p:set>
                                    <p:animEffect transition="in" filter="fade">
                                      <p:cBhvr>
                                        <p:cTn id="78" dur="500"/>
                                        <p:tgtEl>
                                          <p:spTgt spid="84"/>
                                        </p:tgtEl>
                                      </p:cBhvr>
                                    </p:animEffect>
                                  </p:childTnLst>
                                </p:cTn>
                              </p:par>
                            </p:childTnLst>
                          </p:cTn>
                        </p:par>
                        <p:par>
                          <p:cTn id="79" fill="hold">
                            <p:stCondLst>
                              <p:cond delay="500"/>
                            </p:stCondLst>
                            <p:childTnLst>
                              <p:par>
                                <p:cTn id="80" presetID="22" presetClass="entr" presetSubtype="8" fill="hold" nodeType="after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wipe(left)">
                                      <p:cBhvr>
                                        <p:cTn id="82" dur="500"/>
                                        <p:tgtEl>
                                          <p:spTgt spid="87"/>
                                        </p:tgtEl>
                                      </p:cBhvr>
                                    </p:animEffect>
                                  </p:childTnLst>
                                </p:cTn>
                              </p:par>
                              <p:par>
                                <p:cTn id="83" presetID="6" presetClass="entr" presetSubtype="32" fill="hold" nodeType="with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circle(out)">
                                      <p:cBhvr>
                                        <p:cTn id="85" dur="200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46"/>
                                        </p:tgtEl>
                                        <p:attrNameLst>
                                          <p:attrName>style.visibility</p:attrName>
                                        </p:attrNameLst>
                                      </p:cBhvr>
                                      <p:to>
                                        <p:strVal val="visible"/>
                                      </p:to>
                                    </p:set>
                                    <p:animEffect transition="in" filter="fade">
                                      <p:cBhvr>
                                        <p:cTn id="90" dur="500"/>
                                        <p:tgtEl>
                                          <p:spTgt spid="146"/>
                                        </p:tgtEl>
                                      </p:cBhvr>
                                    </p:animEffect>
                                  </p:childTnLst>
                                </p:cTn>
                              </p:par>
                            </p:childTnLst>
                          </p:cTn>
                        </p:par>
                        <p:par>
                          <p:cTn id="91" fill="hold">
                            <p:stCondLst>
                              <p:cond delay="500"/>
                            </p:stCondLst>
                            <p:childTnLst>
                              <p:par>
                                <p:cTn id="92" presetID="22" presetClass="entr" presetSubtype="8" fill="hold" nodeType="afterEffect">
                                  <p:stCondLst>
                                    <p:cond delay="0"/>
                                  </p:stCondLst>
                                  <p:childTnLst>
                                    <p:set>
                                      <p:cBhvr>
                                        <p:cTn id="93" dur="1" fill="hold">
                                          <p:stCondLst>
                                            <p:cond delay="0"/>
                                          </p:stCondLst>
                                        </p:cTn>
                                        <p:tgtEl>
                                          <p:spTgt spid="149"/>
                                        </p:tgtEl>
                                        <p:attrNameLst>
                                          <p:attrName>style.visibility</p:attrName>
                                        </p:attrNameLst>
                                      </p:cBhvr>
                                      <p:to>
                                        <p:strVal val="visible"/>
                                      </p:to>
                                    </p:set>
                                    <p:animEffect transition="in" filter="wipe(left)">
                                      <p:cBhvr>
                                        <p:cTn id="94" dur="500"/>
                                        <p:tgtEl>
                                          <p:spTgt spid="149"/>
                                        </p:tgtEl>
                                      </p:cBhvr>
                                    </p:animEffect>
                                  </p:childTnLst>
                                </p:cTn>
                              </p:par>
                              <p:par>
                                <p:cTn id="95" presetID="6" presetClass="entr" presetSubtype="32" fill="hold" nodeType="withEffect">
                                  <p:stCondLst>
                                    <p:cond delay="0"/>
                                  </p:stCondLst>
                                  <p:childTnLst>
                                    <p:set>
                                      <p:cBhvr>
                                        <p:cTn id="96" dur="1" fill="hold">
                                          <p:stCondLst>
                                            <p:cond delay="0"/>
                                          </p:stCondLst>
                                        </p:cTn>
                                        <p:tgtEl>
                                          <p:spTgt spid="141"/>
                                        </p:tgtEl>
                                        <p:attrNameLst>
                                          <p:attrName>style.visibility</p:attrName>
                                        </p:attrNameLst>
                                      </p:cBhvr>
                                      <p:to>
                                        <p:strVal val="visible"/>
                                      </p:to>
                                    </p:set>
                                    <p:animEffect transition="in" filter="circle(out)">
                                      <p:cBhvr>
                                        <p:cTn id="97" dur="2000"/>
                                        <p:tgtEl>
                                          <p:spTgt spid="1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50"/>
                                        </p:tgtEl>
                                        <p:attrNameLst>
                                          <p:attrName>style.visibility</p:attrName>
                                        </p:attrNameLst>
                                      </p:cBhvr>
                                      <p:to>
                                        <p:strVal val="visible"/>
                                      </p:to>
                                    </p:set>
                                    <p:animEffect transition="in" filter="fade">
                                      <p:cBhvr>
                                        <p:cTn id="102"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F40D5ED-1426-4812-BC44-53363D134982}"/>
              </a:ext>
            </a:extLst>
          </p:cNvPr>
          <p:cNvPicPr>
            <a:picLocks noChangeAspect="1"/>
          </p:cNvPicPr>
          <p:nvPr/>
        </p:nvPicPr>
        <p:blipFill>
          <a:blip r:embed="rId3"/>
          <a:stretch>
            <a:fillRect/>
          </a:stretch>
        </p:blipFill>
        <p:spPr>
          <a:xfrm>
            <a:off x="2520" y="0"/>
            <a:ext cx="12186960" cy="6437934"/>
          </a:xfrm>
          <a:prstGeom prst="rect">
            <a:avLst/>
          </a:prstGeom>
        </p:spPr>
      </p:pic>
      <p:grpSp>
        <p:nvGrpSpPr>
          <p:cNvPr id="5" name="Group 4">
            <a:extLst>
              <a:ext uri="{FF2B5EF4-FFF2-40B4-BE49-F238E27FC236}">
                <a16:creationId xmlns:a16="http://schemas.microsoft.com/office/drawing/2014/main" id="{0614163A-9BBA-4F69-9246-CC966BAA4241}"/>
              </a:ext>
            </a:extLst>
          </p:cNvPr>
          <p:cNvGrpSpPr/>
          <p:nvPr/>
        </p:nvGrpSpPr>
        <p:grpSpPr>
          <a:xfrm>
            <a:off x="6235357" y="1320698"/>
            <a:ext cx="5158658" cy="4348583"/>
            <a:chOff x="6233769" y="1320697"/>
            <a:chExt cx="5158658" cy="4322449"/>
          </a:xfrm>
        </p:grpSpPr>
        <p:grpSp>
          <p:nvGrpSpPr>
            <p:cNvPr id="4" name="Group 3">
              <a:extLst>
                <a:ext uri="{FF2B5EF4-FFF2-40B4-BE49-F238E27FC236}">
                  <a16:creationId xmlns:a16="http://schemas.microsoft.com/office/drawing/2014/main" id="{20AA3779-4DB4-4BDA-83F9-8DFEFDE2C281}"/>
                </a:ext>
              </a:extLst>
            </p:cNvPr>
            <p:cNvGrpSpPr/>
            <p:nvPr/>
          </p:nvGrpSpPr>
          <p:grpSpPr>
            <a:xfrm>
              <a:off x="6233769" y="1320697"/>
              <a:ext cx="5158658" cy="4322449"/>
              <a:chOff x="6233769" y="1320697"/>
              <a:chExt cx="5158658" cy="4322449"/>
            </a:xfrm>
          </p:grpSpPr>
          <p:sp>
            <p:nvSpPr>
              <p:cNvPr id="42" name="Rectangle 41">
                <a:extLst>
                  <a:ext uri="{FF2B5EF4-FFF2-40B4-BE49-F238E27FC236}">
                    <a16:creationId xmlns:a16="http://schemas.microsoft.com/office/drawing/2014/main" id="{031D246B-6FF1-45CA-956F-BF5AF35ED1B7}"/>
                  </a:ext>
                </a:extLst>
              </p:cNvPr>
              <p:cNvSpPr/>
              <p:nvPr/>
            </p:nvSpPr>
            <p:spPr>
              <a:xfrm>
                <a:off x="6233769" y="1712687"/>
                <a:ext cx="5158658" cy="3930459"/>
              </a:xfrm>
              <a:prstGeom prst="rect">
                <a:avLst/>
              </a:prstGeom>
              <a:gradFill>
                <a:gsLst>
                  <a:gs pos="0">
                    <a:schemeClr val="accent6">
                      <a:lumMod val="50000"/>
                      <a:alpha val="47000"/>
                    </a:schemeClr>
                  </a:gs>
                  <a:gs pos="100000">
                    <a:srgbClr val="002060">
                      <a:alpha val="76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99"/>
                  </a:lnSpc>
                </a:pPr>
                <a:endParaRPr lang="en-US" sz="2399">
                  <a:solidFill>
                    <a:prstClr val="white"/>
                  </a:solidFill>
                  <a:latin typeface="Adobe Clean SemiLight" panose="020B0403020404020204" pitchFamily="34" charset="0"/>
                </a:endParaRPr>
              </a:p>
            </p:txBody>
          </p:sp>
          <p:sp>
            <p:nvSpPr>
              <p:cNvPr id="44" name="Rectangle 43"/>
              <p:cNvSpPr/>
              <p:nvPr/>
            </p:nvSpPr>
            <p:spPr>
              <a:xfrm>
                <a:off x="6233769" y="1712687"/>
                <a:ext cx="5158658" cy="49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lated image">
                <a:extLst>
                  <a:ext uri="{FF2B5EF4-FFF2-40B4-BE49-F238E27FC236}">
                    <a16:creationId xmlns:a16="http://schemas.microsoft.com/office/drawing/2014/main" id="{1C4A65A0-BE0D-4BAB-BD05-A9B79C9D25B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53028" y="1320697"/>
                <a:ext cx="725803" cy="710670"/>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7413078" y="2153520"/>
              <a:ext cx="2800041" cy="367112"/>
            </a:xfrm>
            <a:prstGeom prst="rect">
              <a:avLst/>
            </a:prstGeom>
            <a:noFill/>
          </p:spPr>
          <p:txBody>
            <a:bodyPr wrap="square" rtlCol="0">
              <a:spAutoFit/>
            </a:bodyPr>
            <a:lstStyle>
              <a:defPPr>
                <a:defRPr lang="en-US"/>
              </a:defPPr>
              <a:lvl1pPr algn="ctr">
                <a:defRPr>
                  <a:solidFill>
                    <a:schemeClr val="bg1"/>
                  </a:solidFill>
                </a:defRPr>
              </a:lvl1pPr>
            </a:lstStyle>
            <a:p>
              <a:r>
                <a:rPr lang="en-US" dirty="0"/>
                <a:t>Acrobat y </a:t>
              </a:r>
              <a:r>
                <a:rPr lang="en-US" dirty="0" err="1"/>
                <a:t>Servicios</a:t>
              </a:r>
              <a:r>
                <a:rPr lang="en-US" dirty="0"/>
                <a:t> PDF</a:t>
              </a:r>
            </a:p>
          </p:txBody>
        </p:sp>
      </p:grpSp>
      <p:grpSp>
        <p:nvGrpSpPr>
          <p:cNvPr id="3" name="Group 2">
            <a:extLst>
              <a:ext uri="{FF2B5EF4-FFF2-40B4-BE49-F238E27FC236}">
                <a16:creationId xmlns:a16="http://schemas.microsoft.com/office/drawing/2014/main" id="{F35C7423-657A-4F01-B951-C819E03B250F}"/>
              </a:ext>
            </a:extLst>
          </p:cNvPr>
          <p:cNvGrpSpPr/>
          <p:nvPr/>
        </p:nvGrpSpPr>
        <p:grpSpPr>
          <a:xfrm>
            <a:off x="763471" y="1290116"/>
            <a:ext cx="5158658" cy="4379165"/>
            <a:chOff x="761883" y="1290115"/>
            <a:chExt cx="5158658" cy="4353032"/>
          </a:xfrm>
        </p:grpSpPr>
        <p:sp>
          <p:nvSpPr>
            <p:cNvPr id="41" name="Rectangle 40">
              <a:extLst>
                <a:ext uri="{FF2B5EF4-FFF2-40B4-BE49-F238E27FC236}">
                  <a16:creationId xmlns:a16="http://schemas.microsoft.com/office/drawing/2014/main" id="{031D246B-6FF1-45CA-956F-BF5AF35ED1B7}"/>
                </a:ext>
              </a:extLst>
            </p:cNvPr>
            <p:cNvSpPr/>
            <p:nvPr/>
          </p:nvSpPr>
          <p:spPr>
            <a:xfrm>
              <a:off x="761883" y="1712687"/>
              <a:ext cx="5158658" cy="3930460"/>
            </a:xfrm>
            <a:prstGeom prst="rect">
              <a:avLst/>
            </a:prstGeom>
            <a:gradFill>
              <a:gsLst>
                <a:gs pos="0">
                  <a:schemeClr val="accent6">
                    <a:lumMod val="50000"/>
                    <a:alpha val="47000"/>
                  </a:schemeClr>
                </a:gs>
                <a:gs pos="100000">
                  <a:srgbClr val="002060">
                    <a:alpha val="7600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99"/>
                </a:lnSpc>
              </a:pPr>
              <a:endParaRPr lang="en-US" sz="2399">
                <a:solidFill>
                  <a:prstClr val="white"/>
                </a:solidFill>
                <a:latin typeface="Adobe Clean SemiLight" panose="020B0403020404020204" pitchFamily="34" charset="0"/>
              </a:endParaRPr>
            </a:p>
          </p:txBody>
        </p:sp>
        <p:sp>
          <p:nvSpPr>
            <p:cNvPr id="37" name="TextBox 36"/>
            <p:cNvSpPr txBox="1"/>
            <p:nvPr/>
          </p:nvSpPr>
          <p:spPr>
            <a:xfrm>
              <a:off x="2398815" y="2115281"/>
              <a:ext cx="1884795" cy="369332"/>
            </a:xfrm>
            <a:prstGeom prst="rect">
              <a:avLst/>
            </a:prstGeom>
            <a:noFill/>
          </p:spPr>
          <p:txBody>
            <a:bodyPr wrap="square" rtlCol="0">
              <a:spAutoFit/>
            </a:bodyPr>
            <a:lstStyle/>
            <a:p>
              <a:pPr algn="ctr"/>
              <a:r>
                <a:rPr lang="en-US" dirty="0">
                  <a:solidFill>
                    <a:schemeClr val="bg1"/>
                  </a:solidFill>
                </a:rPr>
                <a:t>Adobe Sign</a:t>
              </a:r>
            </a:p>
          </p:txBody>
        </p:sp>
        <p:sp>
          <p:nvSpPr>
            <p:cNvPr id="2" name="Rectangle 1"/>
            <p:cNvSpPr/>
            <p:nvPr/>
          </p:nvSpPr>
          <p:spPr>
            <a:xfrm>
              <a:off x="761883" y="1712687"/>
              <a:ext cx="5158658" cy="49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2125" y="1290115"/>
              <a:ext cx="778174" cy="778174"/>
            </a:xfrm>
            <a:prstGeom prst="rect">
              <a:avLst/>
            </a:prstGeom>
          </p:spPr>
        </p:pic>
      </p:grpSp>
      <p:cxnSp>
        <p:nvCxnSpPr>
          <p:cNvPr id="24" name="title baseline guide" hidden="1"/>
          <p:cNvCxnSpPr/>
          <p:nvPr/>
        </p:nvCxnSpPr>
        <p:spPr>
          <a:xfrm>
            <a:off x="5771" y="1534637"/>
            <a:ext cx="12179844" cy="0"/>
          </a:xfrm>
          <a:prstGeom prst="line">
            <a:avLst/>
          </a:prstGeom>
          <a:ln w="3175">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5165" y="4121929"/>
            <a:ext cx="534478" cy="563937"/>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64647" y="3433560"/>
            <a:ext cx="497067" cy="497067"/>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2821" y="4091738"/>
            <a:ext cx="448892" cy="453156"/>
          </a:xfrm>
          <a:prstGeom prst="rect">
            <a:avLst/>
          </a:prstGeom>
        </p:spPr>
      </p:pic>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64647" y="4661875"/>
            <a:ext cx="497067" cy="497067"/>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58656" y="3364244"/>
            <a:ext cx="676243" cy="676243"/>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2726" y="4046024"/>
            <a:ext cx="1617392" cy="606522"/>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50036" y="3310750"/>
            <a:ext cx="497067" cy="497067"/>
          </a:xfrm>
          <a:prstGeom prst="rect">
            <a:avLst/>
          </a:prstGeom>
        </p:spPr>
      </p:pic>
      <p:pic>
        <p:nvPicPr>
          <p:cNvPr id="15" name="Picture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41871" y="4482042"/>
            <a:ext cx="537147" cy="537147"/>
          </a:xfrm>
          <a:prstGeom prst="rect">
            <a:avLst/>
          </a:prstGeom>
        </p:spPr>
      </p:pic>
      <p:pic>
        <p:nvPicPr>
          <p:cNvPr id="17" name="Picture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70287" y="3895115"/>
            <a:ext cx="468649" cy="468649"/>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88820" y="3623198"/>
            <a:ext cx="534478" cy="563937"/>
          </a:xfrm>
          <a:prstGeom prst="rect">
            <a:avLst/>
          </a:prstGeom>
        </p:spPr>
      </p:pic>
      <p:pic>
        <p:nvPicPr>
          <p:cNvPr id="19" name="Picture 1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137900" y="4370360"/>
            <a:ext cx="520504" cy="520504"/>
          </a:xfrm>
          <a:prstGeom prst="rect">
            <a:avLst/>
          </a:prstGeom>
        </p:spPr>
      </p:pic>
      <p:sp>
        <p:nvSpPr>
          <p:cNvPr id="20" name="TextBox 19"/>
          <p:cNvSpPr txBox="1"/>
          <p:nvPr/>
        </p:nvSpPr>
        <p:spPr>
          <a:xfrm>
            <a:off x="1635472" y="3551322"/>
            <a:ext cx="1234093" cy="311948"/>
          </a:xfrm>
          <a:prstGeom prst="rect">
            <a:avLst/>
          </a:prstGeom>
          <a:noFill/>
        </p:spPr>
        <p:txBody>
          <a:bodyPr wrap="square" rtlCol="0">
            <a:spAutoFit/>
          </a:bodyPr>
          <a:lstStyle/>
          <a:p>
            <a:r>
              <a:rPr lang="en-US" sz="1400">
                <a:solidFill>
                  <a:schemeClr val="bg1"/>
                </a:solidFill>
              </a:rPr>
              <a:t>Dynamics</a:t>
            </a:r>
          </a:p>
        </p:txBody>
      </p:sp>
      <p:sp>
        <p:nvSpPr>
          <p:cNvPr id="21" name="TextBox 20"/>
          <p:cNvSpPr txBox="1"/>
          <p:nvPr/>
        </p:nvSpPr>
        <p:spPr>
          <a:xfrm>
            <a:off x="1648174" y="4249849"/>
            <a:ext cx="1234093" cy="311948"/>
          </a:xfrm>
          <a:prstGeom prst="rect">
            <a:avLst/>
          </a:prstGeom>
          <a:noFill/>
        </p:spPr>
        <p:txBody>
          <a:bodyPr wrap="square" rtlCol="0">
            <a:spAutoFit/>
          </a:bodyPr>
          <a:lstStyle/>
          <a:p>
            <a:r>
              <a:rPr lang="en-US" sz="1400">
                <a:solidFill>
                  <a:schemeClr val="bg1"/>
                </a:solidFill>
              </a:rPr>
              <a:t>SharePoint</a:t>
            </a:r>
          </a:p>
        </p:txBody>
      </p:sp>
      <p:sp>
        <p:nvSpPr>
          <p:cNvPr id="22" name="TextBox 21"/>
          <p:cNvSpPr txBox="1"/>
          <p:nvPr/>
        </p:nvSpPr>
        <p:spPr>
          <a:xfrm>
            <a:off x="3258746" y="3588186"/>
            <a:ext cx="1234093" cy="311948"/>
          </a:xfrm>
          <a:prstGeom prst="rect">
            <a:avLst/>
          </a:prstGeom>
          <a:noFill/>
        </p:spPr>
        <p:txBody>
          <a:bodyPr wrap="square" rtlCol="0">
            <a:spAutoFit/>
          </a:bodyPr>
          <a:lstStyle/>
          <a:p>
            <a:r>
              <a:rPr lang="en-US" sz="1400">
                <a:solidFill>
                  <a:schemeClr val="bg1"/>
                </a:solidFill>
              </a:rPr>
              <a:t>Word</a:t>
            </a:r>
          </a:p>
        </p:txBody>
      </p:sp>
      <p:sp>
        <p:nvSpPr>
          <p:cNvPr id="23" name="TextBox 22"/>
          <p:cNvSpPr txBox="1"/>
          <p:nvPr/>
        </p:nvSpPr>
        <p:spPr>
          <a:xfrm>
            <a:off x="3258746" y="4165302"/>
            <a:ext cx="1234093" cy="311948"/>
          </a:xfrm>
          <a:prstGeom prst="rect">
            <a:avLst/>
          </a:prstGeom>
          <a:noFill/>
        </p:spPr>
        <p:txBody>
          <a:bodyPr wrap="square" rtlCol="0">
            <a:spAutoFit/>
          </a:bodyPr>
          <a:lstStyle/>
          <a:p>
            <a:r>
              <a:rPr lang="en-US" sz="1400">
                <a:solidFill>
                  <a:schemeClr val="bg1"/>
                </a:solidFill>
              </a:rPr>
              <a:t>Outlook</a:t>
            </a:r>
          </a:p>
        </p:txBody>
      </p:sp>
      <p:sp>
        <p:nvSpPr>
          <p:cNvPr id="25" name="TextBox 24"/>
          <p:cNvSpPr txBox="1"/>
          <p:nvPr/>
        </p:nvSpPr>
        <p:spPr>
          <a:xfrm>
            <a:off x="3258746" y="4727833"/>
            <a:ext cx="1234093" cy="311948"/>
          </a:xfrm>
          <a:prstGeom prst="rect">
            <a:avLst/>
          </a:prstGeom>
          <a:noFill/>
        </p:spPr>
        <p:txBody>
          <a:bodyPr wrap="square" rtlCol="0">
            <a:spAutoFit/>
          </a:bodyPr>
          <a:lstStyle/>
          <a:p>
            <a:r>
              <a:rPr lang="en-US" sz="1400">
                <a:solidFill>
                  <a:schemeClr val="bg1"/>
                </a:solidFill>
              </a:rPr>
              <a:t>PowerPoint</a:t>
            </a:r>
          </a:p>
        </p:txBody>
      </p:sp>
      <p:sp>
        <p:nvSpPr>
          <p:cNvPr id="26" name="TextBox 25"/>
          <p:cNvSpPr txBox="1"/>
          <p:nvPr/>
        </p:nvSpPr>
        <p:spPr>
          <a:xfrm>
            <a:off x="4804706" y="3597811"/>
            <a:ext cx="1234093" cy="311948"/>
          </a:xfrm>
          <a:prstGeom prst="rect">
            <a:avLst/>
          </a:prstGeom>
          <a:noFill/>
        </p:spPr>
        <p:txBody>
          <a:bodyPr wrap="square" rtlCol="0">
            <a:spAutoFit/>
          </a:bodyPr>
          <a:lstStyle/>
          <a:p>
            <a:r>
              <a:rPr lang="en-US" sz="1400">
                <a:solidFill>
                  <a:schemeClr val="bg1"/>
                </a:solidFill>
              </a:rPr>
              <a:t>Teams</a:t>
            </a:r>
          </a:p>
        </p:txBody>
      </p:sp>
      <p:sp>
        <p:nvSpPr>
          <p:cNvPr id="27" name="TextBox 26"/>
          <p:cNvSpPr txBox="1"/>
          <p:nvPr/>
        </p:nvSpPr>
        <p:spPr>
          <a:xfrm>
            <a:off x="4819410" y="4175763"/>
            <a:ext cx="1234093" cy="311948"/>
          </a:xfrm>
          <a:prstGeom prst="rect">
            <a:avLst/>
          </a:prstGeom>
          <a:noFill/>
        </p:spPr>
        <p:txBody>
          <a:bodyPr wrap="square" rtlCol="0">
            <a:spAutoFit/>
          </a:bodyPr>
          <a:lstStyle/>
          <a:p>
            <a:r>
              <a:rPr lang="en-US" sz="1400">
                <a:solidFill>
                  <a:schemeClr val="bg1"/>
                </a:solidFill>
              </a:rPr>
              <a:t>Flow</a:t>
            </a:r>
          </a:p>
        </p:txBody>
      </p:sp>
      <p:sp>
        <p:nvSpPr>
          <p:cNvPr id="28" name="TextBox 27"/>
          <p:cNvSpPr txBox="1"/>
          <p:nvPr/>
        </p:nvSpPr>
        <p:spPr>
          <a:xfrm>
            <a:off x="7676049" y="3420925"/>
            <a:ext cx="1234093" cy="311948"/>
          </a:xfrm>
          <a:prstGeom prst="rect">
            <a:avLst/>
          </a:prstGeom>
          <a:noFill/>
        </p:spPr>
        <p:txBody>
          <a:bodyPr wrap="square" rtlCol="0">
            <a:spAutoFit/>
          </a:bodyPr>
          <a:lstStyle/>
          <a:p>
            <a:r>
              <a:rPr lang="en-US" sz="1400">
                <a:solidFill>
                  <a:schemeClr val="bg1"/>
                </a:solidFill>
              </a:rPr>
              <a:t>Word</a:t>
            </a:r>
          </a:p>
        </p:txBody>
      </p:sp>
      <p:sp>
        <p:nvSpPr>
          <p:cNvPr id="29" name="TextBox 28"/>
          <p:cNvSpPr txBox="1"/>
          <p:nvPr/>
        </p:nvSpPr>
        <p:spPr>
          <a:xfrm>
            <a:off x="7689204" y="3985142"/>
            <a:ext cx="1234093" cy="311948"/>
          </a:xfrm>
          <a:prstGeom prst="rect">
            <a:avLst/>
          </a:prstGeom>
          <a:noFill/>
        </p:spPr>
        <p:txBody>
          <a:bodyPr wrap="square" rtlCol="0">
            <a:spAutoFit/>
          </a:bodyPr>
          <a:lstStyle/>
          <a:p>
            <a:r>
              <a:rPr lang="en-US" sz="1400">
                <a:solidFill>
                  <a:schemeClr val="bg1"/>
                </a:solidFill>
              </a:rPr>
              <a:t>Excel</a:t>
            </a:r>
          </a:p>
        </p:txBody>
      </p:sp>
      <p:sp>
        <p:nvSpPr>
          <p:cNvPr id="30" name="TextBox 29"/>
          <p:cNvSpPr txBox="1"/>
          <p:nvPr/>
        </p:nvSpPr>
        <p:spPr>
          <a:xfrm>
            <a:off x="7676049" y="4594695"/>
            <a:ext cx="1234093" cy="311948"/>
          </a:xfrm>
          <a:prstGeom prst="rect">
            <a:avLst/>
          </a:prstGeom>
          <a:noFill/>
        </p:spPr>
        <p:txBody>
          <a:bodyPr wrap="square" rtlCol="0">
            <a:spAutoFit/>
          </a:bodyPr>
          <a:lstStyle/>
          <a:p>
            <a:r>
              <a:rPr lang="en-US" sz="1400">
                <a:solidFill>
                  <a:schemeClr val="bg1"/>
                </a:solidFill>
              </a:rPr>
              <a:t>PowerPoint</a:t>
            </a:r>
          </a:p>
        </p:txBody>
      </p:sp>
      <p:sp>
        <p:nvSpPr>
          <p:cNvPr id="31" name="TextBox 30"/>
          <p:cNvSpPr txBox="1"/>
          <p:nvPr/>
        </p:nvSpPr>
        <p:spPr>
          <a:xfrm>
            <a:off x="9596242" y="3756664"/>
            <a:ext cx="1234093" cy="311948"/>
          </a:xfrm>
          <a:prstGeom prst="rect">
            <a:avLst/>
          </a:prstGeom>
          <a:noFill/>
        </p:spPr>
        <p:txBody>
          <a:bodyPr wrap="square" rtlCol="0">
            <a:spAutoFit/>
          </a:bodyPr>
          <a:lstStyle/>
          <a:p>
            <a:r>
              <a:rPr lang="en-US" sz="1400">
                <a:solidFill>
                  <a:schemeClr val="bg1"/>
                </a:solidFill>
              </a:rPr>
              <a:t>SharePoint</a:t>
            </a:r>
          </a:p>
        </p:txBody>
      </p:sp>
      <p:sp>
        <p:nvSpPr>
          <p:cNvPr id="32" name="TextBox 31"/>
          <p:cNvSpPr txBox="1"/>
          <p:nvPr/>
        </p:nvSpPr>
        <p:spPr>
          <a:xfrm>
            <a:off x="9644053" y="4485668"/>
            <a:ext cx="1234093" cy="311948"/>
          </a:xfrm>
          <a:prstGeom prst="rect">
            <a:avLst/>
          </a:prstGeom>
          <a:noFill/>
        </p:spPr>
        <p:txBody>
          <a:bodyPr wrap="square" rtlCol="0">
            <a:spAutoFit/>
          </a:bodyPr>
          <a:lstStyle/>
          <a:p>
            <a:r>
              <a:rPr lang="en-US" sz="1400">
                <a:solidFill>
                  <a:schemeClr val="bg1"/>
                </a:solidFill>
              </a:rPr>
              <a:t>OneDrive</a:t>
            </a:r>
          </a:p>
        </p:txBody>
      </p:sp>
      <p:pic>
        <p:nvPicPr>
          <p:cNvPr id="35" name="Picture 34"/>
          <p:cNvPicPr>
            <a:picLocks noChangeAspect="1"/>
          </p:cNvPicPr>
          <p:nvPr/>
        </p:nvPicPr>
        <p:blipFill>
          <a:blip r:embed="rId15" cstate="screen">
            <a:alphaModFix/>
            <a:extLst>
              <a:ext uri="{BEBA8EAE-BF5A-486C-A8C5-ECC9F3942E4B}">
                <a14:imgProps xmlns:a14="http://schemas.microsoft.com/office/drawing/2010/main">
                  <a14:imgLayer r:embed="rId16">
                    <a14:imgEffect>
                      <a14:colorTemperature colorTemp="1500"/>
                    </a14:imgEffect>
                    <a14:imgEffect>
                      <a14:saturation sat="156000"/>
                    </a14:imgEffect>
                  </a14:imgLayer>
                </a14:imgProps>
              </a:ext>
              <a:ext uri="{28A0092B-C50C-407E-A947-70E740481C1C}">
                <a14:useLocalDpi xmlns:a14="http://schemas.microsoft.com/office/drawing/2010/main"/>
              </a:ext>
            </a:extLst>
          </a:blip>
          <a:stretch>
            <a:fillRect/>
          </a:stretch>
        </p:blipFill>
        <p:spPr>
          <a:xfrm>
            <a:off x="962211" y="3293606"/>
            <a:ext cx="822180" cy="822179"/>
          </a:xfrm>
          <a:prstGeom prst="rect">
            <a:avLst/>
          </a:prstGeom>
        </p:spPr>
      </p:pic>
      <p:sp>
        <p:nvSpPr>
          <p:cNvPr id="36" name="Title 1"/>
          <p:cNvSpPr txBox="1">
            <a:spLocks/>
          </p:cNvSpPr>
          <p:nvPr/>
        </p:nvSpPr>
        <p:spPr>
          <a:xfrm>
            <a:off x="244260" y="157640"/>
            <a:ext cx="11386908" cy="593331"/>
          </a:xfrm>
          <a:prstGeom prst="rect">
            <a:avLst/>
          </a:prstGeom>
        </p:spPr>
        <p:txBody>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528" dirty="0">
                <a:solidFill>
                  <a:schemeClr val="bg1"/>
                </a:solidFill>
                <a:latin typeface="Adobe Clean Light" charset="0"/>
                <a:ea typeface="Adobe Clean Light" charset="0"/>
                <a:cs typeface="Adobe Clean Light" charset="0"/>
              </a:rPr>
              <a:t>Adobe Document Cloud + </a:t>
            </a:r>
            <a:r>
              <a:rPr lang="en-US" sz="3528" dirty="0" err="1">
                <a:solidFill>
                  <a:schemeClr val="bg1"/>
                </a:solidFill>
                <a:latin typeface="Adobe Clean Light" charset="0"/>
                <a:ea typeface="Adobe Clean Light" charset="0"/>
                <a:cs typeface="Adobe Clean Light" charset="0"/>
              </a:rPr>
              <a:t>Integraciones</a:t>
            </a:r>
            <a:r>
              <a:rPr lang="en-US" sz="3528" dirty="0">
                <a:solidFill>
                  <a:schemeClr val="bg1"/>
                </a:solidFill>
                <a:latin typeface="Adobe Clean Light" charset="0"/>
                <a:ea typeface="Adobe Clean Light" charset="0"/>
                <a:cs typeface="Adobe Clean Light" charset="0"/>
              </a:rPr>
              <a:t> Microsoft </a:t>
            </a:r>
            <a:r>
              <a:rPr lang="en-US" sz="3528" dirty="0" err="1">
                <a:solidFill>
                  <a:schemeClr val="bg1"/>
                </a:solidFill>
                <a:latin typeface="Adobe Clean Light" charset="0"/>
                <a:ea typeface="Adobe Clean Light" charset="0"/>
                <a:cs typeface="Adobe Clean Light" charset="0"/>
              </a:rPr>
              <a:t>Actuales</a:t>
            </a:r>
            <a:endParaRPr lang="en-US" sz="4312" dirty="0">
              <a:solidFill>
                <a:schemeClr val="bg1"/>
              </a:solidFill>
            </a:endParaRPr>
          </a:p>
        </p:txBody>
      </p:sp>
      <p:cxnSp>
        <p:nvCxnSpPr>
          <p:cNvPr id="38" name="Straight Connector 37"/>
          <p:cNvCxnSpPr/>
          <p:nvPr/>
        </p:nvCxnSpPr>
        <p:spPr>
          <a:xfrm>
            <a:off x="8747333" y="3291606"/>
            <a:ext cx="10916" cy="1758379"/>
          </a:xfrm>
          <a:prstGeom prst="line">
            <a:avLst/>
          </a:prstGeom>
          <a:ln>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228571" y="2832065"/>
            <a:ext cx="1077679" cy="280605"/>
          </a:xfrm>
          <a:prstGeom prst="rect">
            <a:avLst/>
          </a:prstGeom>
          <a:noFill/>
        </p:spPr>
        <p:txBody>
          <a:bodyPr wrap="square" rtlCol="0">
            <a:spAutoFit/>
          </a:bodyPr>
          <a:lstStyle/>
          <a:p>
            <a:pPr algn="ctr"/>
            <a:r>
              <a:rPr lang="en-US" sz="1200" dirty="0" err="1">
                <a:solidFill>
                  <a:schemeClr val="bg1"/>
                </a:solidFill>
              </a:rPr>
              <a:t>Crear</a:t>
            </a:r>
            <a:r>
              <a:rPr lang="en-US" sz="1200" dirty="0">
                <a:solidFill>
                  <a:schemeClr val="bg1"/>
                </a:solidFill>
              </a:rPr>
              <a:t> PDF</a:t>
            </a:r>
          </a:p>
        </p:txBody>
      </p:sp>
      <p:sp>
        <p:nvSpPr>
          <p:cNvPr id="40" name="TextBox 39"/>
          <p:cNvSpPr txBox="1"/>
          <p:nvPr/>
        </p:nvSpPr>
        <p:spPr>
          <a:xfrm>
            <a:off x="8724001" y="2798600"/>
            <a:ext cx="2442050" cy="461665"/>
          </a:xfrm>
          <a:prstGeom prst="rect">
            <a:avLst/>
          </a:prstGeom>
          <a:noFill/>
        </p:spPr>
        <p:txBody>
          <a:bodyPr wrap="square" rtlCol="0">
            <a:spAutoFit/>
          </a:bodyPr>
          <a:lstStyle/>
          <a:p>
            <a:pPr algn="ctr"/>
            <a:r>
              <a:rPr lang="en-US" sz="1200" dirty="0" err="1">
                <a:solidFill>
                  <a:schemeClr val="bg1"/>
                </a:solidFill>
              </a:rPr>
              <a:t>Crear</a:t>
            </a:r>
            <a:r>
              <a:rPr lang="en-US" sz="1200" dirty="0">
                <a:solidFill>
                  <a:schemeClr val="bg1"/>
                </a:solidFill>
              </a:rPr>
              <a:t>, </a:t>
            </a:r>
            <a:r>
              <a:rPr lang="en-US" sz="1200" dirty="0" err="1">
                <a:solidFill>
                  <a:schemeClr val="bg1"/>
                </a:solidFill>
              </a:rPr>
              <a:t>Combinar</a:t>
            </a:r>
            <a:r>
              <a:rPr lang="en-US" sz="1200" dirty="0">
                <a:solidFill>
                  <a:schemeClr val="bg1"/>
                </a:solidFill>
              </a:rPr>
              <a:t>, </a:t>
            </a:r>
            <a:r>
              <a:rPr lang="en-US" sz="1200" dirty="0" err="1">
                <a:solidFill>
                  <a:schemeClr val="bg1"/>
                </a:solidFill>
              </a:rPr>
              <a:t>Organizar</a:t>
            </a:r>
            <a:r>
              <a:rPr lang="en-US" sz="1200" dirty="0">
                <a:solidFill>
                  <a:schemeClr val="bg1"/>
                </a:solidFill>
              </a:rPr>
              <a:t>, </a:t>
            </a:r>
            <a:r>
              <a:rPr lang="en-US" sz="1200" dirty="0" err="1">
                <a:solidFill>
                  <a:schemeClr val="bg1"/>
                </a:solidFill>
              </a:rPr>
              <a:t>Exportar</a:t>
            </a:r>
            <a:r>
              <a:rPr lang="en-US" sz="1200" dirty="0">
                <a:solidFill>
                  <a:schemeClr val="bg1"/>
                </a:solidFill>
              </a:rPr>
              <a:t>, </a:t>
            </a:r>
            <a:r>
              <a:rPr lang="en-US" sz="1200" dirty="0" err="1">
                <a:solidFill>
                  <a:schemeClr val="bg1"/>
                </a:solidFill>
              </a:rPr>
              <a:t>Ver</a:t>
            </a:r>
            <a:r>
              <a:rPr lang="en-US" sz="1200" dirty="0">
                <a:solidFill>
                  <a:schemeClr val="bg1"/>
                </a:solidFill>
              </a:rPr>
              <a:t> PDF</a:t>
            </a:r>
          </a:p>
        </p:txBody>
      </p:sp>
      <p:sp>
        <p:nvSpPr>
          <p:cNvPr id="43" name="TextBox 42"/>
          <p:cNvSpPr txBox="1"/>
          <p:nvPr/>
        </p:nvSpPr>
        <p:spPr>
          <a:xfrm>
            <a:off x="962212" y="2825411"/>
            <a:ext cx="4666453" cy="523220"/>
          </a:xfrm>
          <a:prstGeom prst="rect">
            <a:avLst/>
          </a:prstGeom>
          <a:noFill/>
        </p:spPr>
        <p:txBody>
          <a:bodyPr wrap="square" rtlCol="0">
            <a:spAutoFit/>
          </a:bodyPr>
          <a:lstStyle/>
          <a:p>
            <a:pPr algn="ctr"/>
            <a:r>
              <a:rPr lang="en-US" sz="1400" dirty="0" err="1">
                <a:solidFill>
                  <a:schemeClr val="bg1"/>
                </a:solidFill>
              </a:rPr>
              <a:t>Envío</a:t>
            </a:r>
            <a:r>
              <a:rPr lang="en-US" sz="1400" dirty="0">
                <a:solidFill>
                  <a:schemeClr val="bg1"/>
                </a:solidFill>
              </a:rPr>
              <a:t> para Firma, </a:t>
            </a:r>
            <a:r>
              <a:rPr lang="en-US" sz="1400" dirty="0" err="1">
                <a:solidFill>
                  <a:schemeClr val="bg1"/>
                </a:solidFill>
              </a:rPr>
              <a:t>Mapeo</a:t>
            </a:r>
            <a:r>
              <a:rPr lang="en-US" sz="1400" dirty="0">
                <a:solidFill>
                  <a:schemeClr val="bg1"/>
                </a:solidFill>
              </a:rPr>
              <a:t> de </a:t>
            </a:r>
            <a:r>
              <a:rPr lang="en-US" sz="1400" dirty="0" err="1">
                <a:solidFill>
                  <a:schemeClr val="bg1"/>
                </a:solidFill>
              </a:rPr>
              <a:t>Datos</a:t>
            </a:r>
            <a:r>
              <a:rPr lang="en-US" sz="1400" dirty="0">
                <a:solidFill>
                  <a:schemeClr val="bg1"/>
                </a:solidFill>
              </a:rPr>
              <a:t>, </a:t>
            </a:r>
            <a:r>
              <a:rPr lang="en-US" sz="1400" dirty="0" err="1">
                <a:solidFill>
                  <a:schemeClr val="bg1"/>
                </a:solidFill>
              </a:rPr>
              <a:t>Chequeo</a:t>
            </a:r>
            <a:r>
              <a:rPr lang="en-US" sz="1400" dirty="0">
                <a:solidFill>
                  <a:schemeClr val="bg1"/>
                </a:solidFill>
              </a:rPr>
              <a:t> de </a:t>
            </a:r>
            <a:r>
              <a:rPr lang="en-US" sz="1400" dirty="0" err="1">
                <a:solidFill>
                  <a:schemeClr val="bg1"/>
                </a:solidFill>
              </a:rPr>
              <a:t>Estatus</a:t>
            </a:r>
            <a:r>
              <a:rPr lang="en-US" sz="1400" dirty="0">
                <a:solidFill>
                  <a:schemeClr val="bg1"/>
                </a:solidFill>
              </a:rPr>
              <a:t> de </a:t>
            </a:r>
            <a:r>
              <a:rPr lang="en-US" sz="1400" dirty="0" err="1">
                <a:solidFill>
                  <a:schemeClr val="bg1"/>
                </a:solidFill>
              </a:rPr>
              <a:t>Contrato</a:t>
            </a:r>
            <a:r>
              <a:rPr lang="en-US" sz="1400" dirty="0">
                <a:solidFill>
                  <a:schemeClr val="bg1"/>
                </a:solidFill>
              </a:rPr>
              <a:t>, </a:t>
            </a:r>
            <a:r>
              <a:rPr lang="en-US" sz="1400" dirty="0" err="1">
                <a:solidFill>
                  <a:schemeClr val="bg1"/>
                </a:solidFill>
              </a:rPr>
              <a:t>Diligenciar</a:t>
            </a:r>
            <a:r>
              <a:rPr lang="en-US" sz="1400" dirty="0">
                <a:solidFill>
                  <a:schemeClr val="bg1"/>
                </a:solidFill>
              </a:rPr>
              <a:t> y </a:t>
            </a:r>
            <a:r>
              <a:rPr lang="en-US" sz="1400" dirty="0" err="1">
                <a:solidFill>
                  <a:schemeClr val="bg1"/>
                </a:solidFill>
              </a:rPr>
              <a:t>Firmar</a:t>
            </a:r>
            <a:endParaRPr lang="en-US" sz="1400" dirty="0">
              <a:solidFill>
                <a:schemeClr val="bg1"/>
              </a:solidFill>
            </a:endParaRPr>
          </a:p>
        </p:txBody>
      </p:sp>
    </p:spTree>
    <p:extLst>
      <p:ext uri="{BB962C8B-B14F-4D97-AF65-F5344CB8AC3E}">
        <p14:creationId xmlns:p14="http://schemas.microsoft.com/office/powerpoint/2010/main" val="36791603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500"/>
                                        <p:tgtEl>
                                          <p:spTgt spid="2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fade">
                                      <p:cBhvr>
                                        <p:cTn id="85" dur="500"/>
                                        <p:tgtEl>
                                          <p:spTgt spid="35"/>
                                        </p:tgtEl>
                                      </p:cBhvr>
                                    </p:animEffect>
                                  </p:childTnLst>
                                </p:cTn>
                              </p:par>
                              <p:par>
                                <p:cTn id="86" presetID="10"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5" grpId="0"/>
      <p:bldP spid="26" grpId="0"/>
      <p:bldP spid="27" grpId="0"/>
      <p:bldP spid="28" grpId="0"/>
      <p:bldP spid="29" grpId="0"/>
      <p:bldP spid="30" grpId="0"/>
      <p:bldP spid="31" grpId="0"/>
      <p:bldP spid="32" grpId="0"/>
      <p:bldP spid="39" grpId="0"/>
      <p:bldP spid="40"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DEB6FC-3BC3-9C4C-877E-B54C6C11DD83}"/>
              </a:ext>
            </a:extLst>
          </p:cNvPr>
          <p:cNvSpPr>
            <a:spLocks noGrp="1"/>
          </p:cNvSpPr>
          <p:nvPr>
            <p:ph type="title"/>
          </p:nvPr>
        </p:nvSpPr>
        <p:spPr/>
        <p:txBody>
          <a:bodyPr/>
          <a:lstStyle/>
          <a:p>
            <a:r>
              <a:rPr lang="en-US" dirty="0"/>
              <a:t>Agenda</a:t>
            </a:r>
          </a:p>
        </p:txBody>
      </p:sp>
      <p:sp>
        <p:nvSpPr>
          <p:cNvPr id="2" name="Subtitle 1">
            <a:extLst>
              <a:ext uri="{FF2B5EF4-FFF2-40B4-BE49-F238E27FC236}">
                <a16:creationId xmlns:a16="http://schemas.microsoft.com/office/drawing/2014/main" id="{4F5F517C-A323-CF48-AD06-A999E679BA31}"/>
              </a:ext>
            </a:extLst>
          </p:cNvPr>
          <p:cNvSpPr>
            <a:spLocks noGrp="1"/>
          </p:cNvSpPr>
          <p:nvPr>
            <p:ph idx="1"/>
          </p:nvPr>
        </p:nvSpPr>
        <p:spPr/>
        <p:txBody>
          <a:bodyPr>
            <a:normAutofit lnSpcReduction="10000"/>
          </a:bodyPr>
          <a:lstStyle/>
          <a:p>
            <a:pPr marL="457200" indent="-457200">
              <a:lnSpc>
                <a:spcPct val="150000"/>
              </a:lnSpc>
              <a:buFont typeface="Arial" panose="020B0604020202020204" pitchFamily="34" charset="0"/>
              <a:buChar char="•"/>
            </a:pPr>
            <a:r>
              <a:rPr lang="en-US" dirty="0" err="1"/>
              <a:t>Qué</a:t>
            </a:r>
            <a:r>
              <a:rPr lang="en-US" dirty="0"/>
              <a:t> </a:t>
            </a:r>
            <a:r>
              <a:rPr lang="en-US" dirty="0" err="1"/>
              <a:t>está</a:t>
            </a:r>
            <a:r>
              <a:rPr lang="en-US" dirty="0"/>
              <a:t> </a:t>
            </a:r>
            <a:r>
              <a:rPr lang="en-US" dirty="0" err="1"/>
              <a:t>pasando</a:t>
            </a:r>
            <a:r>
              <a:rPr lang="en-US" dirty="0"/>
              <a:t>?</a:t>
            </a:r>
          </a:p>
          <a:p>
            <a:pPr marL="457200" indent="-457200">
              <a:lnSpc>
                <a:spcPct val="150000"/>
              </a:lnSpc>
              <a:buFont typeface="Arial" panose="020B0604020202020204" pitchFamily="34" charset="0"/>
              <a:buChar char="•"/>
            </a:pPr>
            <a:r>
              <a:rPr lang="en-US" dirty="0" err="1"/>
              <a:t>Por</a:t>
            </a:r>
            <a:r>
              <a:rPr lang="en-US" dirty="0"/>
              <a:t> </a:t>
            </a:r>
            <a:r>
              <a:rPr lang="en-US" dirty="0" err="1"/>
              <a:t>qué</a:t>
            </a:r>
            <a:r>
              <a:rPr lang="en-US" dirty="0"/>
              <a:t> </a:t>
            </a:r>
            <a:r>
              <a:rPr lang="en-US" dirty="0" err="1"/>
              <a:t>introducimos</a:t>
            </a:r>
            <a:r>
              <a:rPr lang="en-US" dirty="0"/>
              <a:t> Adobe Sign?</a:t>
            </a:r>
          </a:p>
          <a:p>
            <a:pPr marL="457200" indent="-457200">
              <a:lnSpc>
                <a:spcPct val="150000"/>
              </a:lnSpc>
              <a:buFont typeface="Arial" panose="020B0604020202020204" pitchFamily="34" charset="0"/>
              <a:buChar char="•"/>
            </a:pPr>
            <a:r>
              <a:rPr lang="en-US" dirty="0" err="1"/>
              <a:t>Qué</a:t>
            </a:r>
            <a:r>
              <a:rPr lang="en-US" dirty="0"/>
              <a:t> </a:t>
            </a:r>
            <a:r>
              <a:rPr lang="en-US" dirty="0" err="1"/>
              <a:t>es</a:t>
            </a:r>
            <a:r>
              <a:rPr lang="en-US" dirty="0"/>
              <a:t> Adobe Sign?</a:t>
            </a:r>
          </a:p>
          <a:p>
            <a:pPr marL="457200" indent="-457200">
              <a:lnSpc>
                <a:spcPct val="150000"/>
              </a:lnSpc>
              <a:buFont typeface="Arial" panose="020B0604020202020204" pitchFamily="34" charset="0"/>
              <a:buChar char="•"/>
            </a:pPr>
            <a:r>
              <a:rPr lang="en-US" dirty="0" err="1"/>
              <a:t>Aspectos</a:t>
            </a:r>
            <a:r>
              <a:rPr lang="en-US" dirty="0"/>
              <a:t> </a:t>
            </a:r>
            <a:r>
              <a:rPr lang="en-US" dirty="0" err="1"/>
              <a:t>Básicos</a:t>
            </a:r>
            <a:r>
              <a:rPr lang="en-US" dirty="0"/>
              <a:t> del </a:t>
            </a:r>
            <a:r>
              <a:rPr lang="en-US" dirty="0" err="1"/>
              <a:t>Producto</a:t>
            </a:r>
            <a:endParaRPr lang="en-US" dirty="0"/>
          </a:p>
          <a:p>
            <a:pPr marL="457200" indent="-457200">
              <a:lnSpc>
                <a:spcPct val="150000"/>
              </a:lnSpc>
              <a:buFont typeface="Arial" panose="020B0604020202020204" pitchFamily="34" charset="0"/>
              <a:buChar char="•"/>
            </a:pPr>
            <a:r>
              <a:rPr lang="en-US" dirty="0"/>
              <a:t>Que </a:t>
            </a:r>
            <a:r>
              <a:rPr lang="en-US" dirty="0" err="1"/>
              <a:t>constituye</a:t>
            </a:r>
            <a:r>
              <a:rPr lang="en-US" dirty="0"/>
              <a:t> </a:t>
            </a:r>
            <a:r>
              <a:rPr lang="en-US" dirty="0" err="1"/>
              <a:t>una</a:t>
            </a:r>
            <a:r>
              <a:rPr lang="en-US" dirty="0"/>
              <a:t> firma legal?</a:t>
            </a:r>
          </a:p>
          <a:p>
            <a:pPr marL="457200" indent="-457200">
              <a:lnSpc>
                <a:spcPct val="150000"/>
              </a:lnSpc>
              <a:buFont typeface="Arial" panose="020B0604020202020204" pitchFamily="34" charset="0"/>
              <a:buChar char="•"/>
            </a:pPr>
            <a:r>
              <a:rPr lang="en-US" dirty="0" err="1"/>
              <a:t>Firmas</a:t>
            </a:r>
            <a:r>
              <a:rPr lang="en-US" dirty="0"/>
              <a:t> </a:t>
            </a:r>
            <a:r>
              <a:rPr lang="en-US" dirty="0" err="1"/>
              <a:t>Digitales</a:t>
            </a:r>
            <a:r>
              <a:rPr lang="en-US" dirty="0"/>
              <a:t> vs E-signatures</a:t>
            </a:r>
          </a:p>
          <a:p>
            <a:pPr marL="457200" indent="-457200">
              <a:lnSpc>
                <a:spcPct val="150000"/>
              </a:lnSpc>
              <a:buFont typeface="Arial" panose="020B0604020202020204" pitchFamily="34" charset="0"/>
              <a:buChar char="•"/>
            </a:pPr>
            <a:r>
              <a:rPr lang="en-US" dirty="0" err="1"/>
              <a:t>Familia</a:t>
            </a:r>
            <a:r>
              <a:rPr lang="en-US" dirty="0"/>
              <a:t> de </a:t>
            </a:r>
            <a:r>
              <a:rPr lang="en-US" dirty="0" err="1"/>
              <a:t>Productos</a:t>
            </a:r>
            <a:r>
              <a:rPr lang="en-US" dirty="0"/>
              <a:t> Adobe Sign</a:t>
            </a:r>
          </a:p>
          <a:p>
            <a:pPr marL="457200" indent="-457200">
              <a:lnSpc>
                <a:spcPct val="150000"/>
              </a:lnSpc>
              <a:buFont typeface="Arial" panose="020B0604020202020204" pitchFamily="34" charset="0"/>
              <a:buChar char="•"/>
            </a:pPr>
            <a:r>
              <a:rPr lang="en-US" dirty="0" err="1"/>
              <a:t>Qué</a:t>
            </a:r>
            <a:r>
              <a:rPr lang="en-US" dirty="0"/>
              <a:t> hay para el socio</a:t>
            </a:r>
          </a:p>
          <a:p>
            <a:pPr marL="457200" indent="-45720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606176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4483631-A05C-AD42-B002-783EC1A1E1F4}"/>
              </a:ext>
            </a:extLst>
          </p:cNvPr>
          <p:cNvSpPr txBox="1">
            <a:spLocks/>
          </p:cNvSpPr>
          <p:nvPr/>
        </p:nvSpPr>
        <p:spPr>
          <a:xfrm>
            <a:off x="304799" y="2626421"/>
            <a:ext cx="11582400" cy="593725"/>
          </a:xfrm>
          <a:prstGeom prst="rect">
            <a:avLst/>
          </a:prstGeom>
        </p:spPr>
        <p:txBody>
          <a:bodyPr vert="horz" lIns="108829" tIns="54414" rIns="108829" bIns="54414" rtlCol="0" anchor="ctr">
            <a:noAutofit/>
          </a:bodyPr>
          <a:lstStyle>
            <a:lvl1pPr algn="l" defTabSz="1088291" rtl="0" eaLnBrk="1" latinLnBrk="0" hangingPunct="1">
              <a:spcBef>
                <a:spcPct val="0"/>
              </a:spcBef>
              <a:buNone/>
              <a:defRPr sz="3200" b="0" i="0" u="none" kern="1200">
                <a:solidFill>
                  <a:schemeClr val="bg1"/>
                </a:solidFill>
                <a:latin typeface="Adobe Clean Light" pitchFamily="34" charset="0"/>
                <a:ea typeface="+mj-ea"/>
                <a:cs typeface="+mj-cs"/>
              </a:defRPr>
            </a:lvl1pPr>
          </a:lstStyle>
          <a:p>
            <a:pPr marL="0" marR="0" lvl="0" indent="0" algn="ctr" defTabSz="1088291"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Adobe Clean Light"/>
                <a:ea typeface="+mj-ea"/>
                <a:cs typeface="Adobe Clean Light"/>
              </a:rPr>
              <a:t>Demo</a:t>
            </a:r>
            <a:endParaRPr kumimoji="0" lang="en-US" sz="5400" b="0" i="0" u="none" strike="noStrike" kern="1200" cap="none" spc="0" normalizeH="0" baseline="0" noProof="0">
              <a:ln>
                <a:noFill/>
              </a:ln>
              <a:solidFill>
                <a:prstClr val="white"/>
              </a:solidFill>
              <a:effectLst/>
              <a:uLnTx/>
              <a:uFillTx/>
              <a:latin typeface="Adobe Clean Light" pitchFamily="34" charset="0"/>
              <a:ea typeface="+mj-ea"/>
              <a:cs typeface="+mj-cs"/>
            </a:endParaRPr>
          </a:p>
        </p:txBody>
      </p:sp>
      <p:sp>
        <p:nvSpPr>
          <p:cNvPr id="5" name="Title 4">
            <a:extLst>
              <a:ext uri="{FF2B5EF4-FFF2-40B4-BE49-F238E27FC236}">
                <a16:creationId xmlns:a16="http://schemas.microsoft.com/office/drawing/2014/main" id="{E18CF34B-EA50-D345-AF79-66552EE426AB}"/>
              </a:ext>
            </a:extLst>
          </p:cNvPr>
          <p:cNvSpPr>
            <a:spLocks noGrp="1"/>
          </p:cNvSpPr>
          <p:nvPr>
            <p:ph type="title"/>
          </p:nvPr>
        </p:nvSpPr>
        <p:spPr/>
        <p:txBody>
          <a:bodyPr/>
          <a:lstStyle/>
          <a:p>
            <a:r>
              <a:rPr lang="es-ES" dirty="0"/>
              <a:t>Cómo demuestran los socios la funcionalidad básica de Adobe </a:t>
            </a:r>
            <a:r>
              <a:rPr lang="es-ES" dirty="0" err="1"/>
              <a:t>Sign</a:t>
            </a:r>
            <a:r>
              <a:rPr lang="en-US" dirty="0"/>
              <a:t>?</a:t>
            </a:r>
          </a:p>
        </p:txBody>
      </p:sp>
      <p:sp>
        <p:nvSpPr>
          <p:cNvPr id="2" name="TextBox 1">
            <a:extLst>
              <a:ext uri="{FF2B5EF4-FFF2-40B4-BE49-F238E27FC236}">
                <a16:creationId xmlns:a16="http://schemas.microsoft.com/office/drawing/2014/main" id="{89849E85-2DE6-494C-82D0-2CDA4D364BC7}"/>
              </a:ext>
            </a:extLst>
          </p:cNvPr>
          <p:cNvSpPr txBox="1"/>
          <p:nvPr/>
        </p:nvSpPr>
        <p:spPr>
          <a:xfrm>
            <a:off x="450010" y="1181819"/>
            <a:ext cx="11291977" cy="2677656"/>
          </a:xfrm>
          <a:prstGeom prst="rect">
            <a:avLst/>
          </a:prstGeom>
          <a:noFill/>
        </p:spPr>
        <p:txBody>
          <a:bodyPr wrap="square" rtlCol="0">
            <a:spAutoFit/>
          </a:bodyPr>
          <a:lstStyle/>
          <a:p>
            <a:pPr marL="457200" indent="-457200">
              <a:buFont typeface="Arial" panose="020B0604020202020204" pitchFamily="34" charset="0"/>
              <a:buChar char="•"/>
            </a:pPr>
            <a:r>
              <a:rPr lang="es-ES" sz="2800" dirty="0">
                <a:latin typeface="Adobe Clean Light" panose="020B0303020404020204" pitchFamily="34" charset="0"/>
              </a:rPr>
              <a:t>Haga clic a través de las cubiertas (proporcionadas y publicadas para </a:t>
            </a:r>
            <a:r>
              <a:rPr lang="en-US" sz="2800" dirty="0">
                <a:latin typeface="Adobe Clean Light" panose="020B0303020404020204" pitchFamily="34" charset="0"/>
              </a:rPr>
              <a:t>C&amp;B Connection)</a:t>
            </a:r>
          </a:p>
          <a:p>
            <a:pPr marL="457200" indent="-457200">
              <a:buFont typeface="Arial" panose="020B0604020202020204" pitchFamily="34" charset="0"/>
              <a:buChar char="•"/>
            </a:pPr>
            <a:r>
              <a:rPr lang="es-ES" sz="2800" dirty="0">
                <a:latin typeface="Adobe Clean Light" panose="020B0303020404020204" pitchFamily="34" charset="0"/>
              </a:rPr>
              <a:t>Haga clic a través de la cubierta de la Consola de Administración de Adobe con la funcionalidad específica de </a:t>
            </a:r>
            <a:r>
              <a:rPr lang="es-ES" sz="2800" dirty="0" err="1">
                <a:latin typeface="Adobe Clean Light" panose="020B0303020404020204" pitchFamily="34" charset="0"/>
              </a:rPr>
              <a:t>Sign</a:t>
            </a:r>
            <a:r>
              <a:rPr lang="es-ES" sz="2800" dirty="0">
                <a:latin typeface="Adobe Clean Light" panose="020B0303020404020204" pitchFamily="34" charset="0"/>
              </a:rPr>
              <a:t> para los Administradores también</a:t>
            </a:r>
          </a:p>
          <a:p>
            <a:pPr marL="457200" indent="-457200">
              <a:buFont typeface="Arial" panose="020B0604020202020204" pitchFamily="34" charset="0"/>
              <a:buChar char="•"/>
            </a:pPr>
            <a:r>
              <a:rPr lang="en-US" sz="2800" dirty="0">
                <a:latin typeface="Adobe Clean Light" panose="020B0303020404020204" pitchFamily="34" charset="0"/>
              </a:rPr>
              <a:t>NFRs (</a:t>
            </a:r>
            <a:r>
              <a:rPr lang="en-US" sz="2800" dirty="0" err="1">
                <a:latin typeface="Adobe Clean Light" panose="020B0303020404020204" pitchFamily="34" charset="0"/>
              </a:rPr>
              <a:t>platino</a:t>
            </a:r>
            <a:r>
              <a:rPr lang="en-US" sz="2800" dirty="0">
                <a:latin typeface="Adobe Clean Light" panose="020B0303020404020204" pitchFamily="34" charset="0"/>
              </a:rPr>
              <a:t> &amp; </a:t>
            </a:r>
            <a:r>
              <a:rPr lang="en-US" sz="2800" dirty="0" err="1">
                <a:latin typeface="Adobe Clean Light" panose="020B0303020404020204" pitchFamily="34" charset="0"/>
              </a:rPr>
              <a:t>distribución</a:t>
            </a:r>
            <a:r>
              <a:rPr lang="en-US" sz="2800" dirty="0">
                <a:latin typeface="Adobe Clean Light" panose="020B0303020404020204" pitchFamily="34" charset="0"/>
              </a:rPr>
              <a:t>, 5 </a:t>
            </a:r>
            <a:r>
              <a:rPr lang="en-US" sz="2800" dirty="0" err="1">
                <a:latin typeface="Adobe Clean Light" panose="020B0303020404020204" pitchFamily="34" charset="0"/>
              </a:rPr>
              <a:t>como</a:t>
            </a:r>
            <a:r>
              <a:rPr lang="en-US" sz="2800" dirty="0">
                <a:latin typeface="Adobe Clean Light" panose="020B0303020404020204" pitchFamily="34" charset="0"/>
              </a:rPr>
              <a:t> parte del </a:t>
            </a:r>
            <a:r>
              <a:rPr lang="en-US" sz="2800" dirty="0" err="1">
                <a:latin typeface="Adobe Clean Light" panose="020B0303020404020204" pitchFamily="34" charset="0"/>
              </a:rPr>
              <a:t>programa</a:t>
            </a:r>
            <a:r>
              <a:rPr lang="en-US" sz="2800" dirty="0">
                <a:latin typeface="Adobe Clean Light" panose="020B0303020404020204" pitchFamily="34" charset="0"/>
              </a:rPr>
              <a:t> APC)</a:t>
            </a:r>
          </a:p>
        </p:txBody>
      </p:sp>
    </p:spTree>
    <p:extLst>
      <p:ext uri="{BB962C8B-B14F-4D97-AF65-F5344CB8AC3E}">
        <p14:creationId xmlns:p14="http://schemas.microsoft.com/office/powerpoint/2010/main" val="3788426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2771" y="1267000"/>
            <a:ext cx="8779909" cy="886397"/>
          </a:xfrm>
        </p:spPr>
        <p:txBody>
          <a:bodyPr/>
          <a:lstStyle/>
          <a:p>
            <a:r>
              <a:rPr lang="es-ES" sz="3200" dirty="0">
                <a:latin typeface="Adobe Clean" panose="020B0503020404020204"/>
              </a:rPr>
              <a:t>Legalidad en Estados Unidos y en todo el mundo</a:t>
            </a:r>
            <a:endParaRPr lang="en-US" sz="3200" dirty="0">
              <a:latin typeface="Adobe Clean" panose="020B0503020404020204"/>
            </a:endParaRPr>
          </a:p>
        </p:txBody>
      </p:sp>
    </p:spTree>
    <p:extLst>
      <p:ext uri="{BB962C8B-B14F-4D97-AF65-F5344CB8AC3E}">
        <p14:creationId xmlns:p14="http://schemas.microsoft.com/office/powerpoint/2010/main" val="1062868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57A912-CC12-964E-BA76-640769E4E1EA}"/>
              </a:ext>
            </a:extLst>
          </p:cNvPr>
          <p:cNvSpPr>
            <a:spLocks noGrp="1"/>
          </p:cNvSpPr>
          <p:nvPr>
            <p:ph type="title"/>
          </p:nvPr>
        </p:nvSpPr>
        <p:spPr/>
        <p:txBody>
          <a:bodyPr/>
          <a:lstStyle/>
          <a:p>
            <a:r>
              <a:rPr lang="en-US" dirty="0" err="1">
                <a:solidFill>
                  <a:schemeClr val="tx1"/>
                </a:solidFill>
                <a:ea typeface="Adobe Clean" charset="0"/>
                <a:cs typeface="Adobe Clean" charset="0"/>
              </a:rPr>
              <a:t>Legalidad</a:t>
            </a:r>
            <a:endParaRPr lang="en-US" dirty="0">
              <a:solidFill>
                <a:schemeClr val="tx1"/>
              </a:solidFill>
              <a:ea typeface="Adobe Clean" charset="0"/>
              <a:cs typeface="Adobe Clean" charset="0"/>
            </a:endParaRPr>
          </a:p>
        </p:txBody>
      </p:sp>
      <p:sp>
        <p:nvSpPr>
          <p:cNvPr id="2" name="Slide Number Placeholder 1"/>
          <p:cNvSpPr>
            <a:spLocks noGrp="1"/>
          </p:cNvSpPr>
          <p:nvPr>
            <p:ph type="sldNum" sz="quarter" idx="12"/>
          </p:nvPr>
        </p:nvSpPr>
        <p:spPr/>
        <p:txBody>
          <a:bodyPr/>
          <a:lstStyle/>
          <a:p>
            <a:pPr algn="ctr" defTabSz="914126">
              <a:defRPr/>
            </a:pPr>
            <a:fld id="{90156F56-D5AE-4C6F-B826-C69D1BC521BB}" type="slidenum">
              <a:rPr lang="en-US" sz="1799" kern="0">
                <a:solidFill>
                  <a:prstClr val="white"/>
                </a:solidFill>
                <a:latin typeface="Adobe Clean"/>
              </a:rPr>
              <a:pPr algn="ctr" defTabSz="914126">
                <a:defRPr/>
              </a:pPr>
              <a:t>32</a:t>
            </a:fld>
            <a:endParaRPr lang="en-US" sz="1799" kern="0">
              <a:solidFill>
                <a:prstClr val="white"/>
              </a:solidFill>
              <a:latin typeface="Adobe Clean"/>
            </a:endParaRPr>
          </a:p>
        </p:txBody>
      </p:sp>
      <p:sp>
        <p:nvSpPr>
          <p:cNvPr id="6" name="Title 1"/>
          <p:cNvSpPr txBox="1">
            <a:spLocks/>
          </p:cNvSpPr>
          <p:nvPr/>
        </p:nvSpPr>
        <p:spPr>
          <a:xfrm>
            <a:off x="307817" y="395960"/>
            <a:ext cx="11576369" cy="411056"/>
          </a:xfrm>
          <a:prstGeom prst="rect">
            <a:avLst/>
          </a:prstGeom>
        </p:spPr>
        <p:txBody>
          <a:bodyPr>
            <a:normAutofit fontScale="75000" lnSpcReduction="20000"/>
          </a:bodyPr>
          <a:lstStyle>
            <a:lvl1pPr algn="l" defTabSz="1219119" rtl="0" eaLnBrk="1" latinLnBrk="0" hangingPunct="1">
              <a:spcBef>
                <a:spcPct val="0"/>
              </a:spcBef>
              <a:buNone/>
              <a:defRPr sz="3200" kern="1200">
                <a:solidFill>
                  <a:schemeClr val="bg2"/>
                </a:solidFill>
                <a:latin typeface="+mj-lt"/>
                <a:ea typeface="+mj-ea"/>
                <a:cs typeface="+mj-cs"/>
              </a:defRPr>
            </a:lvl1pPr>
          </a:lstStyle>
          <a:p>
            <a:pPr defTabSz="1218753">
              <a:defRPr/>
            </a:pPr>
            <a:endParaRPr lang="en-US" sz="3199"/>
          </a:p>
        </p:txBody>
      </p:sp>
      <p:sp>
        <p:nvSpPr>
          <p:cNvPr id="9" name="Rectangle 8"/>
          <p:cNvSpPr/>
          <p:nvPr/>
        </p:nvSpPr>
        <p:spPr>
          <a:xfrm>
            <a:off x="576454" y="2829240"/>
            <a:ext cx="2865872" cy="461545"/>
          </a:xfrm>
          <a:prstGeom prst="rect">
            <a:avLst/>
          </a:prstGeom>
        </p:spPr>
        <p:txBody>
          <a:bodyPr wrap="none">
            <a:spAutoFit/>
          </a:bodyPr>
          <a:lstStyle/>
          <a:p>
            <a:pPr marL="457063" indent="-457063" defTabSz="914126">
              <a:spcAft>
                <a:spcPts val="5398"/>
              </a:spcAft>
              <a:buFont typeface="Wingdings" panose="05000000000000000000" pitchFamily="2" charset="2"/>
              <a:buChar char="ü"/>
              <a:defRPr/>
            </a:pPr>
            <a:r>
              <a:rPr lang="en-US" sz="2399" kern="0">
                <a:solidFill>
                  <a:srgbClr val="FFFFFF"/>
                </a:solidFill>
                <a:latin typeface="Adobe Clean" panose="020B0503020404020204" pitchFamily="34" charset="0"/>
                <a:cs typeface="Adobe Clean Light"/>
              </a:rPr>
              <a:t>Prove who signed</a:t>
            </a:r>
          </a:p>
        </p:txBody>
      </p:sp>
      <p:sp>
        <p:nvSpPr>
          <p:cNvPr id="25" name="Rectangle 24"/>
          <p:cNvSpPr/>
          <p:nvPr/>
        </p:nvSpPr>
        <p:spPr>
          <a:xfrm>
            <a:off x="576454" y="5297287"/>
            <a:ext cx="4966861" cy="461545"/>
          </a:xfrm>
          <a:prstGeom prst="rect">
            <a:avLst/>
          </a:prstGeom>
        </p:spPr>
        <p:txBody>
          <a:bodyPr wrap="none">
            <a:spAutoFit/>
          </a:bodyPr>
          <a:lstStyle/>
          <a:p>
            <a:pPr marL="457063" indent="-457063" defTabSz="914126">
              <a:spcAft>
                <a:spcPts val="5398"/>
              </a:spcAft>
              <a:buFont typeface="Wingdings" panose="05000000000000000000" pitchFamily="2" charset="2"/>
              <a:buChar char="ü"/>
              <a:defRPr/>
            </a:pPr>
            <a:r>
              <a:rPr lang="en-US" sz="2399" kern="0">
                <a:solidFill>
                  <a:srgbClr val="FFFFFF"/>
                </a:solidFill>
                <a:latin typeface="Adobe Clean" panose="020B0503020404020204" pitchFamily="34" charset="0"/>
                <a:cs typeface="Adobe Clean Light"/>
              </a:rPr>
              <a:t>Prove which document was signed</a:t>
            </a:r>
          </a:p>
        </p:txBody>
      </p:sp>
      <p:sp>
        <p:nvSpPr>
          <p:cNvPr id="21" name="TextBox 20">
            <a:extLst>
              <a:ext uri="{FF2B5EF4-FFF2-40B4-BE49-F238E27FC236}">
                <a16:creationId xmlns:a16="http://schemas.microsoft.com/office/drawing/2014/main" id="{97CBE29B-071D-3B45-8711-0D1D718B506F}"/>
              </a:ext>
            </a:extLst>
          </p:cNvPr>
          <p:cNvSpPr txBox="1"/>
          <p:nvPr/>
        </p:nvSpPr>
        <p:spPr>
          <a:xfrm>
            <a:off x="396240" y="1287580"/>
            <a:ext cx="11582400" cy="830997"/>
          </a:xfrm>
          <a:prstGeom prst="rect">
            <a:avLst/>
          </a:prstGeom>
          <a:noFill/>
        </p:spPr>
        <p:txBody>
          <a:bodyPr wrap="square" rtlCol="0">
            <a:spAutoFit/>
          </a:bodyPr>
          <a:lstStyle/>
          <a:p>
            <a:r>
              <a:rPr lang="es-ES" sz="2400" dirty="0">
                <a:latin typeface="Adobe Clean Light" panose="020B0303020404020204" pitchFamily="34" charset="0"/>
                <a:ea typeface="Adobe Clean" charset="0"/>
                <a:cs typeface="Adobe Clean" charset="0"/>
              </a:rPr>
              <a:t>En 2000, se aprobó la Ley E-SIGN de los Estados Unidos, que otorga a las firmas electrónicas el mismo peso legal que a las firmas escritas</a:t>
            </a:r>
            <a:endParaRPr lang="en-US" sz="2400" dirty="0">
              <a:latin typeface="Adobe Clean Light" panose="020B0303020404020204" pitchFamily="34" charset="0"/>
              <a:ea typeface="Adobe Clean" charset="0"/>
              <a:cs typeface="Adobe Clean" charset="0"/>
            </a:endParaRPr>
          </a:p>
        </p:txBody>
      </p:sp>
      <p:sp>
        <p:nvSpPr>
          <p:cNvPr id="23" name="TextBox 22">
            <a:extLst>
              <a:ext uri="{FF2B5EF4-FFF2-40B4-BE49-F238E27FC236}">
                <a16:creationId xmlns:a16="http://schemas.microsoft.com/office/drawing/2014/main" id="{EE3F40EA-63A6-D647-98BB-2AB44FDE8C3A}"/>
              </a:ext>
            </a:extLst>
          </p:cNvPr>
          <p:cNvSpPr txBox="1"/>
          <p:nvPr/>
        </p:nvSpPr>
        <p:spPr>
          <a:xfrm>
            <a:off x="454856" y="2190944"/>
            <a:ext cx="11839476" cy="1200329"/>
          </a:xfrm>
          <a:prstGeom prst="rect">
            <a:avLst/>
          </a:prstGeom>
          <a:noFill/>
        </p:spPr>
        <p:txBody>
          <a:bodyPr wrap="square" rtlCol="0">
            <a:spAutoFit/>
          </a:bodyPr>
          <a:lstStyle/>
          <a:p>
            <a:r>
              <a:rPr lang="es-ES" sz="2400" dirty="0">
                <a:latin typeface="Adobe Clean Light" panose="020B0303020404020204" pitchFamily="34" charset="0"/>
                <a:ea typeface="Adobe Clean" charset="0"/>
                <a:cs typeface="Adobe Clean" charset="0"/>
              </a:rPr>
              <a:t>Un sonido, símbolo o proceso electrónico, adjunto o asociado lógicamente a un contrato u otro registro y ejecutado o adoptado por una persona con la intención de firmar el registro.</a:t>
            </a:r>
            <a:endParaRPr lang="en-US" dirty="0">
              <a:latin typeface="Adobe Clean" charset="0"/>
              <a:ea typeface="Adobe Clean" charset="0"/>
              <a:cs typeface="Adobe Clean" charset="0"/>
            </a:endParaRPr>
          </a:p>
        </p:txBody>
      </p:sp>
      <p:sp>
        <p:nvSpPr>
          <p:cNvPr id="27" name="TextBox 26">
            <a:extLst>
              <a:ext uri="{FF2B5EF4-FFF2-40B4-BE49-F238E27FC236}">
                <a16:creationId xmlns:a16="http://schemas.microsoft.com/office/drawing/2014/main" id="{744E657F-E00B-5944-B443-18BF1A6436A6}"/>
              </a:ext>
            </a:extLst>
          </p:cNvPr>
          <p:cNvSpPr txBox="1"/>
          <p:nvPr/>
        </p:nvSpPr>
        <p:spPr>
          <a:xfrm>
            <a:off x="1343644" y="3608861"/>
            <a:ext cx="2305870" cy="1200329"/>
          </a:xfrm>
          <a:prstGeom prst="rect">
            <a:avLst/>
          </a:prstGeom>
          <a:noFill/>
        </p:spPr>
        <p:txBody>
          <a:bodyPr wrap="square" rtlCol="0">
            <a:spAutoFit/>
          </a:bodyPr>
          <a:lstStyle/>
          <a:p>
            <a:r>
              <a:rPr lang="es-ES" sz="2400" dirty="0">
                <a:latin typeface="Adobe Clean" charset="0"/>
                <a:ea typeface="Adobe Clean" charset="0"/>
                <a:cs typeface="Adobe Clean" charset="0"/>
              </a:rPr>
              <a:t>Identidad</a:t>
            </a:r>
          </a:p>
          <a:p>
            <a:r>
              <a:rPr lang="es-ES" sz="2400" dirty="0">
                <a:latin typeface="Adobe Clean" charset="0"/>
                <a:ea typeface="Adobe Clean" charset="0"/>
                <a:cs typeface="Adobe Clean" charset="0"/>
              </a:rPr>
              <a:t>Quién aplicó la firma</a:t>
            </a:r>
          </a:p>
        </p:txBody>
      </p:sp>
      <p:sp>
        <p:nvSpPr>
          <p:cNvPr id="28" name="TextBox 27">
            <a:extLst>
              <a:ext uri="{FF2B5EF4-FFF2-40B4-BE49-F238E27FC236}">
                <a16:creationId xmlns:a16="http://schemas.microsoft.com/office/drawing/2014/main" id="{4DC6981C-71BC-564A-9D74-C1ED10B68DE2}"/>
              </a:ext>
            </a:extLst>
          </p:cNvPr>
          <p:cNvSpPr txBox="1"/>
          <p:nvPr/>
        </p:nvSpPr>
        <p:spPr>
          <a:xfrm>
            <a:off x="4708801" y="3608861"/>
            <a:ext cx="2305870" cy="1569660"/>
          </a:xfrm>
          <a:prstGeom prst="rect">
            <a:avLst/>
          </a:prstGeom>
          <a:noFill/>
        </p:spPr>
        <p:txBody>
          <a:bodyPr wrap="square" rtlCol="0">
            <a:spAutoFit/>
          </a:bodyPr>
          <a:lstStyle/>
          <a:p>
            <a:r>
              <a:rPr lang="es-ES" sz="2400" dirty="0">
                <a:latin typeface="Adobe Clean" charset="0"/>
                <a:ea typeface="Adobe Clean" charset="0"/>
                <a:cs typeface="Adobe Clean" charset="0"/>
              </a:rPr>
              <a:t>Integridad</a:t>
            </a:r>
          </a:p>
          <a:p>
            <a:r>
              <a:rPr lang="es-ES" sz="2400" dirty="0">
                <a:latin typeface="Adobe Clean" charset="0"/>
                <a:ea typeface="Adobe Clean" charset="0"/>
                <a:cs typeface="Adobe Clean" charset="0"/>
              </a:rPr>
              <a:t>Prueba que nada ha cambiado</a:t>
            </a:r>
          </a:p>
        </p:txBody>
      </p:sp>
      <p:sp>
        <p:nvSpPr>
          <p:cNvPr id="29" name="TextBox 28">
            <a:extLst>
              <a:ext uri="{FF2B5EF4-FFF2-40B4-BE49-F238E27FC236}">
                <a16:creationId xmlns:a16="http://schemas.microsoft.com/office/drawing/2014/main" id="{7BF039E6-3B70-454A-86CC-00AD47A4CAC5}"/>
              </a:ext>
            </a:extLst>
          </p:cNvPr>
          <p:cNvSpPr txBox="1"/>
          <p:nvPr/>
        </p:nvSpPr>
        <p:spPr>
          <a:xfrm>
            <a:off x="8073958" y="3608861"/>
            <a:ext cx="2305870" cy="1569660"/>
          </a:xfrm>
          <a:prstGeom prst="rect">
            <a:avLst/>
          </a:prstGeom>
          <a:noFill/>
        </p:spPr>
        <p:txBody>
          <a:bodyPr wrap="square" rtlCol="0">
            <a:spAutoFit/>
          </a:bodyPr>
          <a:lstStyle/>
          <a:p>
            <a:r>
              <a:rPr lang="es-ES" sz="2400" dirty="0">
                <a:latin typeface="Adobe Clean" charset="0"/>
                <a:ea typeface="Adobe Clean" charset="0"/>
                <a:cs typeface="Adobe Clean" charset="0"/>
              </a:rPr>
              <a:t>Intención</a:t>
            </a:r>
          </a:p>
          <a:p>
            <a:r>
              <a:rPr lang="es-ES" sz="2400" dirty="0">
                <a:latin typeface="Adobe Clean" charset="0"/>
                <a:ea typeface="Adobe Clean" charset="0"/>
                <a:cs typeface="Adobe Clean" charset="0"/>
              </a:rPr>
              <a:t>La parte firmante quería firmarlo</a:t>
            </a:r>
            <a:endParaRPr lang="en-US" sz="2400" b="1" dirty="0">
              <a:solidFill>
                <a:prstClr val="white"/>
              </a:solidFill>
              <a:latin typeface="Adobe Clean" charset="0"/>
              <a:ea typeface="Adobe Clean" charset="0"/>
              <a:cs typeface="Adobe Clean" charset="0"/>
            </a:endParaRPr>
          </a:p>
        </p:txBody>
      </p:sp>
      <p:sp>
        <p:nvSpPr>
          <p:cNvPr id="30" name="TextBox 29">
            <a:extLst>
              <a:ext uri="{FF2B5EF4-FFF2-40B4-BE49-F238E27FC236}">
                <a16:creationId xmlns:a16="http://schemas.microsoft.com/office/drawing/2014/main" id="{F1110DE8-D70E-E74A-A87E-CB2C5DEAAF20}"/>
              </a:ext>
            </a:extLst>
          </p:cNvPr>
          <p:cNvSpPr txBox="1"/>
          <p:nvPr/>
        </p:nvSpPr>
        <p:spPr>
          <a:xfrm>
            <a:off x="4096146" y="3171426"/>
            <a:ext cx="686406" cy="2323713"/>
          </a:xfrm>
          <a:prstGeom prst="rect">
            <a:avLst/>
          </a:prstGeom>
          <a:noFill/>
        </p:spPr>
        <p:txBody>
          <a:bodyPr wrap="none" rtlCol="0">
            <a:spAutoFit/>
          </a:bodyPr>
          <a:lstStyle/>
          <a:p>
            <a:r>
              <a:rPr lang="en-US" sz="14500" b="1">
                <a:latin typeface="Adobe Clean" panose="020B0503020404020204" pitchFamily="34" charset="0"/>
                <a:ea typeface="Cambria" charset="0"/>
                <a:cs typeface="Cambria" charset="0"/>
              </a:rPr>
              <a:t>I</a:t>
            </a:r>
          </a:p>
        </p:txBody>
      </p:sp>
      <p:sp>
        <p:nvSpPr>
          <p:cNvPr id="31" name="TextBox 30">
            <a:extLst>
              <a:ext uri="{FF2B5EF4-FFF2-40B4-BE49-F238E27FC236}">
                <a16:creationId xmlns:a16="http://schemas.microsoft.com/office/drawing/2014/main" id="{EC09F3B6-919A-C64D-9859-D67C5F06646B}"/>
              </a:ext>
            </a:extLst>
          </p:cNvPr>
          <p:cNvSpPr txBox="1"/>
          <p:nvPr/>
        </p:nvSpPr>
        <p:spPr>
          <a:xfrm>
            <a:off x="761874" y="3171427"/>
            <a:ext cx="686406" cy="2323713"/>
          </a:xfrm>
          <a:prstGeom prst="rect">
            <a:avLst/>
          </a:prstGeom>
          <a:noFill/>
        </p:spPr>
        <p:txBody>
          <a:bodyPr wrap="none" rtlCol="0">
            <a:spAutoFit/>
          </a:bodyPr>
          <a:lstStyle/>
          <a:p>
            <a:r>
              <a:rPr lang="en-US" sz="14500" b="1" dirty="0">
                <a:latin typeface="Adobe Clean" panose="020B0503020404020204" pitchFamily="34" charset="0"/>
                <a:ea typeface="Cambria" charset="0"/>
                <a:cs typeface="Cambria" charset="0"/>
              </a:rPr>
              <a:t>I</a:t>
            </a:r>
          </a:p>
        </p:txBody>
      </p:sp>
      <p:sp>
        <p:nvSpPr>
          <p:cNvPr id="32" name="TextBox 31">
            <a:extLst>
              <a:ext uri="{FF2B5EF4-FFF2-40B4-BE49-F238E27FC236}">
                <a16:creationId xmlns:a16="http://schemas.microsoft.com/office/drawing/2014/main" id="{58DCBDEC-BE78-C644-848B-6460BB57670E}"/>
              </a:ext>
            </a:extLst>
          </p:cNvPr>
          <p:cNvSpPr txBox="1"/>
          <p:nvPr/>
        </p:nvSpPr>
        <p:spPr>
          <a:xfrm>
            <a:off x="7430418" y="3171425"/>
            <a:ext cx="686406" cy="2323713"/>
          </a:xfrm>
          <a:prstGeom prst="rect">
            <a:avLst/>
          </a:prstGeom>
          <a:noFill/>
        </p:spPr>
        <p:txBody>
          <a:bodyPr wrap="none" rtlCol="0">
            <a:spAutoFit/>
          </a:bodyPr>
          <a:lstStyle/>
          <a:p>
            <a:r>
              <a:rPr lang="en-US" sz="14500" b="1">
                <a:latin typeface="Adobe Clean" panose="020B0503020404020204" pitchFamily="34" charset="0"/>
                <a:ea typeface="Cambria" charset="0"/>
                <a:cs typeface="Cambria" charset="0"/>
              </a:rPr>
              <a:t>I</a:t>
            </a:r>
          </a:p>
        </p:txBody>
      </p:sp>
      <p:grpSp>
        <p:nvGrpSpPr>
          <p:cNvPr id="33" name="Group 32">
            <a:extLst>
              <a:ext uri="{FF2B5EF4-FFF2-40B4-BE49-F238E27FC236}">
                <a16:creationId xmlns:a16="http://schemas.microsoft.com/office/drawing/2014/main" id="{5C98A1EB-3FAB-D74B-BB61-5BB307C2B4FD}"/>
              </a:ext>
            </a:extLst>
          </p:cNvPr>
          <p:cNvGrpSpPr/>
          <p:nvPr/>
        </p:nvGrpSpPr>
        <p:grpSpPr>
          <a:xfrm>
            <a:off x="6148989" y="5772275"/>
            <a:ext cx="5738212" cy="551548"/>
            <a:chOff x="5889506" y="98663"/>
            <a:chExt cx="5738212" cy="551548"/>
          </a:xfrm>
        </p:grpSpPr>
        <p:sp>
          <p:nvSpPr>
            <p:cNvPr id="34" name="Rectangle: Rounded Corners 13">
              <a:extLst>
                <a:ext uri="{FF2B5EF4-FFF2-40B4-BE49-F238E27FC236}">
                  <a16:creationId xmlns:a16="http://schemas.microsoft.com/office/drawing/2014/main" id="{C9ABB99C-9ED5-8148-8677-C3681348475C}"/>
                </a:ext>
              </a:extLst>
            </p:cNvPr>
            <p:cNvSpPr/>
            <p:nvPr/>
          </p:nvSpPr>
          <p:spPr>
            <a:xfrm>
              <a:off x="5962010" y="98663"/>
              <a:ext cx="5593204" cy="551548"/>
            </a:xfrm>
            <a:prstGeom prst="roundRect">
              <a:avLst/>
            </a:prstGeom>
            <a:solidFill>
              <a:srgbClr val="005272">
                <a:alpha val="63922"/>
              </a:srgbClr>
            </a:solidFill>
            <a:ln w="25400" cap="flat" cmpd="sng" algn="ctr">
              <a:noFill/>
              <a:prstDash val="solid"/>
            </a:ln>
            <a:effectLst/>
          </p:spPr>
          <p:txBody>
            <a:bodyPr rtlCol="0" anchor="ctr"/>
            <a:lstStyle/>
            <a:p>
              <a:pPr algn="ctr">
                <a:defRPr/>
              </a:pPr>
              <a:endParaRPr lang="en-US" kern="0">
                <a:solidFill>
                  <a:prstClr val="white"/>
                </a:solidFill>
                <a:latin typeface="Adobe Clean"/>
                <a:ea typeface=""/>
                <a:cs typeface=""/>
              </a:endParaRPr>
            </a:p>
          </p:txBody>
        </p:sp>
        <p:sp>
          <p:nvSpPr>
            <p:cNvPr id="35" name="TextBox 34">
              <a:extLst>
                <a:ext uri="{FF2B5EF4-FFF2-40B4-BE49-F238E27FC236}">
                  <a16:creationId xmlns:a16="http://schemas.microsoft.com/office/drawing/2014/main" id="{E84E8951-F407-9242-8948-6EC50A0CB309}"/>
                </a:ext>
              </a:extLst>
            </p:cNvPr>
            <p:cNvSpPr txBox="1"/>
            <p:nvPr/>
          </p:nvSpPr>
          <p:spPr>
            <a:xfrm>
              <a:off x="5889506" y="115892"/>
              <a:ext cx="5738212" cy="461665"/>
            </a:xfrm>
            <a:prstGeom prst="rect">
              <a:avLst/>
            </a:prstGeom>
            <a:noFill/>
          </p:spPr>
          <p:txBody>
            <a:bodyPr wrap="square" rtlCol="0">
              <a:spAutoFit/>
            </a:bodyPr>
            <a:lstStyle/>
            <a:p>
              <a:pPr algn="ctr"/>
              <a:r>
                <a:rPr lang="en-US" sz="1200" dirty="0" err="1">
                  <a:solidFill>
                    <a:schemeClr val="accent4"/>
                  </a:solidFill>
                  <a:latin typeface="Adobe Clean"/>
                </a:rPr>
                <a:t>Legalidad</a:t>
              </a:r>
              <a:r>
                <a:rPr lang="en-US" sz="1200" dirty="0">
                  <a:solidFill>
                    <a:schemeClr val="accent4"/>
                  </a:solidFill>
                  <a:latin typeface="Adobe Clean"/>
                </a:rPr>
                <a:t> de la firma / </a:t>
              </a:r>
              <a:r>
                <a:rPr lang="en-US" sz="1200" dirty="0" err="1">
                  <a:solidFill>
                    <a:schemeClr val="accent4"/>
                  </a:solidFill>
                  <a:latin typeface="Adobe Clean"/>
                </a:rPr>
                <a:t>Página</a:t>
              </a:r>
              <a:r>
                <a:rPr lang="en-US" sz="1200" dirty="0">
                  <a:solidFill>
                    <a:schemeClr val="accent4"/>
                  </a:solidFill>
                  <a:latin typeface="Adobe Clean"/>
                </a:rPr>
                <a:t> web </a:t>
              </a:r>
              <a:r>
                <a:rPr lang="en-US" sz="1200" dirty="0" err="1">
                  <a:solidFill>
                    <a:schemeClr val="accent4"/>
                  </a:solidFill>
                  <a:latin typeface="Adobe Clean"/>
                </a:rPr>
                <a:t>pública</a:t>
              </a:r>
              <a:endParaRPr lang="en-US" sz="1200" dirty="0">
                <a:solidFill>
                  <a:schemeClr val="accent4"/>
                </a:solidFill>
                <a:latin typeface="Adobe Clean"/>
              </a:endParaRPr>
            </a:p>
            <a:p>
              <a:pPr algn="ctr"/>
              <a:r>
                <a:rPr lang="en-US" sz="1200" dirty="0">
                  <a:solidFill>
                    <a:prstClr val="white"/>
                  </a:solidFill>
                  <a:latin typeface="Adobe Clean"/>
                </a:rPr>
                <a:t>https://acrobat.adobe.com/us/en/sign/capabilities/electronic-signature-legality.html</a:t>
              </a:r>
            </a:p>
          </p:txBody>
        </p:sp>
      </p:grpSp>
    </p:spTree>
    <p:extLst>
      <p:ext uri="{BB962C8B-B14F-4D97-AF65-F5344CB8AC3E}">
        <p14:creationId xmlns:p14="http://schemas.microsoft.com/office/powerpoint/2010/main" val="149715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up)">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1" grpId="0"/>
      <p:bldP spid="23" grpId="0"/>
      <p:bldP spid="27" grpId="0"/>
      <p:bldP spid="28" grpId="0"/>
      <p:bldP spid="29" grpId="0"/>
      <p:bldP spid="30" grpId="0"/>
      <p:bldP spid="31"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40887" y="910641"/>
            <a:ext cx="6362986" cy="5457862"/>
          </a:xfrm>
          <a:prstGeom prst="rect">
            <a:avLst/>
          </a:prstGeom>
          <a:solidFill>
            <a:schemeClr val="accent2">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0">
              <a:solidFill>
                <a:sysClr val="windowText" lastClr="000000"/>
              </a:solidFill>
            </a:endParaRPr>
          </a:p>
        </p:txBody>
      </p:sp>
      <p:sp>
        <p:nvSpPr>
          <p:cNvPr id="7" name="TextBox 6"/>
          <p:cNvSpPr txBox="1"/>
          <p:nvPr/>
        </p:nvSpPr>
        <p:spPr>
          <a:xfrm>
            <a:off x="501274" y="1019042"/>
            <a:ext cx="5169941" cy="1569276"/>
          </a:xfrm>
          <a:prstGeom prst="rect">
            <a:avLst/>
          </a:prstGeom>
          <a:noFill/>
        </p:spPr>
        <p:txBody>
          <a:bodyPr wrap="square" rtlCol="0">
            <a:spAutoFit/>
          </a:bodyPr>
          <a:lstStyle/>
          <a:p>
            <a:pPr marL="0" lvl="1" defTabSz="914126">
              <a:defRPr/>
            </a:pPr>
            <a:r>
              <a:rPr lang="en-US" sz="3199" kern="0" dirty="0">
                <a:solidFill>
                  <a:srgbClr val="FFFFFF"/>
                </a:solidFill>
                <a:latin typeface="Adobe Clean" panose="020B0503020404020204" pitchFamily="34" charset="0"/>
                <a:cs typeface="Adobe Clean Light"/>
              </a:rPr>
              <a:t>Ley de los </a:t>
            </a:r>
            <a:r>
              <a:rPr lang="en-US" sz="3199" kern="0" dirty="0" err="1">
                <a:solidFill>
                  <a:srgbClr val="FFFFFF"/>
                </a:solidFill>
                <a:latin typeface="Adobe Clean" panose="020B0503020404020204" pitchFamily="34" charset="0"/>
                <a:cs typeface="Adobe Clean Light"/>
              </a:rPr>
              <a:t>Estados</a:t>
            </a:r>
            <a:r>
              <a:rPr lang="en-US" sz="3199" kern="0" dirty="0">
                <a:solidFill>
                  <a:srgbClr val="FFFFFF"/>
                </a:solidFill>
                <a:latin typeface="Adobe Clean" panose="020B0503020404020204" pitchFamily="34" charset="0"/>
                <a:cs typeface="Adobe Clean Light"/>
              </a:rPr>
              <a:t> </a:t>
            </a:r>
            <a:r>
              <a:rPr lang="en-US" sz="3199" kern="0" dirty="0" err="1">
                <a:solidFill>
                  <a:srgbClr val="FFFFFF"/>
                </a:solidFill>
                <a:latin typeface="Adobe Clean" panose="020B0503020404020204" pitchFamily="34" charset="0"/>
                <a:cs typeface="Adobe Clean Light"/>
              </a:rPr>
              <a:t>Unidos</a:t>
            </a:r>
            <a:r>
              <a:rPr lang="en-US" sz="3199" kern="0" dirty="0">
                <a:solidFill>
                  <a:srgbClr val="FFFFFF"/>
                </a:solidFill>
                <a:latin typeface="Adobe Clean" panose="020B0503020404020204" pitchFamily="34" charset="0"/>
                <a:cs typeface="Adobe Clean Light"/>
              </a:rPr>
              <a:t>. ESIGN</a:t>
            </a:r>
          </a:p>
          <a:p>
            <a:pPr marL="0" lvl="1" defTabSz="914126">
              <a:defRPr/>
            </a:pPr>
            <a:r>
              <a:rPr lang="en-US" sz="3199" kern="0" dirty="0">
                <a:solidFill>
                  <a:srgbClr val="FFFFFF"/>
                </a:solidFill>
                <a:latin typeface="Adobe Clean" panose="020B0503020404020204" pitchFamily="34" charset="0"/>
                <a:cs typeface="Adobe Clean Light"/>
              </a:rPr>
              <a:t>UETA</a:t>
            </a:r>
            <a:endParaRPr lang="en-US" sz="2399" kern="0" dirty="0">
              <a:solidFill>
                <a:srgbClr val="FFFFFF"/>
              </a:solidFill>
              <a:latin typeface="Adobe Clean" panose="020B0503020404020204" pitchFamily="34" charset="0"/>
              <a:cs typeface="Adobe Clean Light"/>
            </a:endParaRPr>
          </a:p>
        </p:txBody>
      </p:sp>
      <p:pic>
        <p:nvPicPr>
          <p:cNvPr id="1026" name="Picture 2" descr="https://www.datapipe.com/images/uploads/core/glo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305" y="1234781"/>
            <a:ext cx="1555112" cy="1598655"/>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934" y="1118668"/>
            <a:ext cx="1472759" cy="776546"/>
          </a:xfrm>
          <a:prstGeom prst="rect">
            <a:avLst/>
          </a:prstGeom>
        </p:spPr>
      </p:pic>
      <p:sp>
        <p:nvSpPr>
          <p:cNvPr id="8" name="Title 7">
            <a:extLst>
              <a:ext uri="{FF2B5EF4-FFF2-40B4-BE49-F238E27FC236}">
                <a16:creationId xmlns:a16="http://schemas.microsoft.com/office/drawing/2014/main" id="{DD57A912-CC12-964E-BA76-640769E4E1EA}"/>
              </a:ext>
            </a:extLst>
          </p:cNvPr>
          <p:cNvSpPr>
            <a:spLocks noGrp="1"/>
          </p:cNvSpPr>
          <p:nvPr>
            <p:ph type="title"/>
          </p:nvPr>
        </p:nvSpPr>
        <p:spPr/>
        <p:txBody>
          <a:bodyPr/>
          <a:lstStyle/>
          <a:p>
            <a:r>
              <a:rPr kumimoji="1" lang="en-GB" altLang="ja-JP" dirty="0"/>
              <a:t>Adobe Sign </a:t>
            </a:r>
            <a:r>
              <a:rPr kumimoji="1" lang="es-ES" altLang="ja-JP" dirty="0"/>
              <a:t>cumple con las leyes de firma electrónica de los Estados Unidos y del mundo</a:t>
            </a:r>
            <a:endParaRPr lang="en-US" dirty="0"/>
          </a:p>
        </p:txBody>
      </p:sp>
      <p:sp>
        <p:nvSpPr>
          <p:cNvPr id="2" name="Slide Number Placeholder 1"/>
          <p:cNvSpPr>
            <a:spLocks noGrp="1"/>
          </p:cNvSpPr>
          <p:nvPr>
            <p:ph type="sldNum" sz="quarter" idx="12"/>
          </p:nvPr>
        </p:nvSpPr>
        <p:spPr/>
        <p:txBody>
          <a:bodyPr/>
          <a:lstStyle/>
          <a:p>
            <a:pPr algn="ctr" defTabSz="914126">
              <a:defRPr/>
            </a:pPr>
            <a:fld id="{90156F56-D5AE-4C6F-B826-C69D1BC521BB}" type="slidenum">
              <a:rPr lang="en-US" sz="1799" kern="0">
                <a:solidFill>
                  <a:prstClr val="white"/>
                </a:solidFill>
                <a:latin typeface="Adobe Clean"/>
              </a:rPr>
              <a:pPr algn="ctr" defTabSz="914126">
                <a:defRPr/>
              </a:pPr>
              <a:t>33</a:t>
            </a:fld>
            <a:endParaRPr lang="en-US" sz="1799" kern="0">
              <a:solidFill>
                <a:prstClr val="white"/>
              </a:solidFill>
              <a:latin typeface="Adobe Clean"/>
            </a:endParaRPr>
          </a:p>
        </p:txBody>
      </p:sp>
      <p:sp>
        <p:nvSpPr>
          <p:cNvPr id="6" name="Title 1"/>
          <p:cNvSpPr txBox="1">
            <a:spLocks/>
          </p:cNvSpPr>
          <p:nvPr/>
        </p:nvSpPr>
        <p:spPr>
          <a:xfrm>
            <a:off x="307817" y="395960"/>
            <a:ext cx="11576369" cy="411056"/>
          </a:xfrm>
          <a:prstGeom prst="rect">
            <a:avLst/>
          </a:prstGeom>
        </p:spPr>
        <p:txBody>
          <a:bodyPr>
            <a:normAutofit fontScale="75000" lnSpcReduction="20000"/>
          </a:bodyPr>
          <a:lstStyle>
            <a:lvl1pPr algn="l" defTabSz="1219119" rtl="0" eaLnBrk="1" latinLnBrk="0" hangingPunct="1">
              <a:spcBef>
                <a:spcPct val="0"/>
              </a:spcBef>
              <a:buNone/>
              <a:defRPr sz="3200" kern="1200">
                <a:solidFill>
                  <a:schemeClr val="bg2"/>
                </a:solidFill>
                <a:latin typeface="+mj-lt"/>
                <a:ea typeface="+mj-ea"/>
                <a:cs typeface="+mj-cs"/>
              </a:defRPr>
            </a:lvl1pPr>
          </a:lstStyle>
          <a:p>
            <a:pPr defTabSz="1218753">
              <a:defRPr/>
            </a:pPr>
            <a:endParaRPr lang="en-US" sz="3199"/>
          </a:p>
        </p:txBody>
      </p:sp>
      <p:grpSp>
        <p:nvGrpSpPr>
          <p:cNvPr id="4" name="Group 3"/>
          <p:cNvGrpSpPr/>
          <p:nvPr/>
        </p:nvGrpSpPr>
        <p:grpSpPr>
          <a:xfrm>
            <a:off x="8562620" y="3107299"/>
            <a:ext cx="1939955" cy="1062807"/>
            <a:chOff x="8632624" y="3077657"/>
            <a:chExt cx="1519437" cy="832428"/>
          </a:xfrm>
        </p:grpSpPr>
        <p:pic>
          <p:nvPicPr>
            <p:cNvPr id="15" name="Picture 14" descr="icon_audittrai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203" y="3077657"/>
              <a:ext cx="429590" cy="559557"/>
            </a:xfrm>
            <a:prstGeom prst="rect">
              <a:avLst/>
            </a:prstGeom>
          </p:spPr>
        </p:pic>
        <p:sp>
          <p:nvSpPr>
            <p:cNvPr id="16" name="TextBox 15"/>
            <p:cNvSpPr txBox="1"/>
            <p:nvPr/>
          </p:nvSpPr>
          <p:spPr>
            <a:xfrm>
              <a:off x="8632624" y="3664202"/>
              <a:ext cx="1519437" cy="245883"/>
            </a:xfrm>
            <a:prstGeom prst="rect">
              <a:avLst/>
            </a:prstGeom>
            <a:noFill/>
          </p:spPr>
          <p:txBody>
            <a:bodyPr wrap="none" rtlCol="0">
              <a:spAutoFit/>
            </a:bodyPr>
            <a:lstStyle/>
            <a:p>
              <a:pPr algn="ctr" defTabSz="914126">
                <a:lnSpc>
                  <a:spcPct val="90000"/>
                </a:lnSpc>
                <a:defRPr/>
              </a:pPr>
              <a:r>
                <a:rPr lang="en-US" sz="1600" kern="0" dirty="0" err="1"/>
                <a:t>Rastro</a:t>
              </a:r>
              <a:r>
                <a:rPr lang="en-US" sz="1600" kern="0" dirty="0"/>
                <a:t> de Auditoria</a:t>
              </a:r>
            </a:p>
          </p:txBody>
        </p:sp>
      </p:grpSp>
      <p:grpSp>
        <p:nvGrpSpPr>
          <p:cNvPr id="5" name="Group 4"/>
          <p:cNvGrpSpPr/>
          <p:nvPr/>
        </p:nvGrpSpPr>
        <p:grpSpPr>
          <a:xfrm>
            <a:off x="8059927" y="4394929"/>
            <a:ext cx="2929084" cy="1360093"/>
            <a:chOff x="8238917" y="4086174"/>
            <a:chExt cx="2294162" cy="1065273"/>
          </a:xfrm>
        </p:grpSpPr>
        <p:pic>
          <p:nvPicPr>
            <p:cNvPr id="14" name="Picture 13" descr="icon_certifieddocumen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8154" y="4086174"/>
              <a:ext cx="528089" cy="609864"/>
            </a:xfrm>
            <a:prstGeom prst="rect">
              <a:avLst/>
            </a:prstGeom>
          </p:spPr>
        </p:pic>
        <p:sp>
          <p:nvSpPr>
            <p:cNvPr id="17" name="TextBox 16"/>
            <p:cNvSpPr txBox="1"/>
            <p:nvPr/>
          </p:nvSpPr>
          <p:spPr>
            <a:xfrm>
              <a:off x="8238917" y="4727178"/>
              <a:ext cx="2294162" cy="424269"/>
            </a:xfrm>
            <a:prstGeom prst="rect">
              <a:avLst/>
            </a:prstGeom>
            <a:noFill/>
          </p:spPr>
          <p:txBody>
            <a:bodyPr wrap="square" rtlCol="0">
              <a:spAutoFit/>
            </a:bodyPr>
            <a:lstStyle/>
            <a:p>
              <a:pPr algn="ctr" defTabSz="914126">
                <a:lnSpc>
                  <a:spcPct val="90000"/>
                </a:lnSpc>
                <a:defRPr/>
              </a:pPr>
              <a:r>
                <a:rPr lang="es-ES" sz="1600" kern="0" dirty="0"/>
                <a:t>Documento de registro con sello de seguridad evidente</a:t>
              </a:r>
              <a:endParaRPr lang="en-US" sz="1600" kern="0" dirty="0"/>
            </a:p>
          </p:txBody>
        </p:sp>
      </p:grpSp>
      <p:grpSp>
        <p:nvGrpSpPr>
          <p:cNvPr id="3" name="Group 2"/>
          <p:cNvGrpSpPr/>
          <p:nvPr/>
        </p:nvGrpSpPr>
        <p:grpSpPr>
          <a:xfrm>
            <a:off x="8189445" y="1445552"/>
            <a:ext cx="2543406" cy="1231944"/>
            <a:chOff x="6943582" y="2658989"/>
            <a:chExt cx="1992086" cy="964903"/>
          </a:xfrm>
        </p:grpSpPr>
        <p:sp>
          <p:nvSpPr>
            <p:cNvPr id="10" name="TextBox 9"/>
            <p:cNvSpPr txBox="1"/>
            <p:nvPr/>
          </p:nvSpPr>
          <p:spPr>
            <a:xfrm>
              <a:off x="6943582" y="3358724"/>
              <a:ext cx="1992086" cy="265168"/>
            </a:xfrm>
            <a:prstGeom prst="rect">
              <a:avLst/>
            </a:prstGeom>
            <a:noFill/>
          </p:spPr>
          <p:txBody>
            <a:bodyPr wrap="square" rtlCol="0">
              <a:spAutoFit/>
            </a:bodyPr>
            <a:lstStyle/>
            <a:p>
              <a:pPr algn="ctr" defTabSz="914126">
                <a:defRPr/>
              </a:pPr>
              <a:r>
                <a:rPr lang="en-US" sz="1600" kern="0" dirty="0" err="1"/>
                <a:t>Autenticación</a:t>
              </a:r>
              <a:r>
                <a:rPr lang="en-US" sz="1600" kern="0" dirty="0"/>
                <a:t> del </a:t>
              </a:r>
              <a:r>
                <a:rPr lang="en-US" sz="1600" kern="0" dirty="0" err="1"/>
                <a:t>firmante</a:t>
              </a:r>
              <a:endParaRPr lang="en-US" sz="1600" kern="0" dirty="0"/>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7727" y="2658989"/>
              <a:ext cx="622986" cy="627058"/>
            </a:xfrm>
            <a:prstGeom prst="rect">
              <a:avLst/>
            </a:prstGeom>
          </p:spPr>
        </p:pic>
      </p:grpSp>
      <p:sp>
        <p:nvSpPr>
          <p:cNvPr id="9" name="Rectangle 8"/>
          <p:cNvSpPr/>
          <p:nvPr/>
        </p:nvSpPr>
        <p:spPr>
          <a:xfrm>
            <a:off x="576454" y="2829240"/>
            <a:ext cx="3249608" cy="461537"/>
          </a:xfrm>
          <a:prstGeom prst="rect">
            <a:avLst/>
          </a:prstGeom>
        </p:spPr>
        <p:txBody>
          <a:bodyPr wrap="none">
            <a:spAutoFit/>
          </a:bodyPr>
          <a:lstStyle/>
          <a:p>
            <a:pPr marL="457063" indent="-457063" defTabSz="914126">
              <a:spcAft>
                <a:spcPts val="5398"/>
              </a:spcAft>
              <a:buFont typeface="Wingdings" panose="05000000000000000000" pitchFamily="2" charset="2"/>
              <a:buChar char="ü"/>
              <a:defRPr/>
            </a:pPr>
            <a:r>
              <a:rPr lang="en-US" sz="2399" kern="0" dirty="0" err="1">
                <a:solidFill>
                  <a:srgbClr val="FFFFFF"/>
                </a:solidFill>
                <a:latin typeface="Adobe Clean" panose="020B0503020404020204" pitchFamily="34" charset="0"/>
                <a:cs typeface="Adobe Clean Light"/>
              </a:rPr>
              <a:t>Prueba</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quién</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firmó</a:t>
            </a:r>
            <a:endParaRPr lang="en-US" sz="2399" kern="0" dirty="0">
              <a:solidFill>
                <a:srgbClr val="FFFFFF"/>
              </a:solidFill>
              <a:latin typeface="Adobe Clean" panose="020B0503020404020204" pitchFamily="34" charset="0"/>
              <a:cs typeface="Adobe Clean Light"/>
            </a:endParaRPr>
          </a:p>
        </p:txBody>
      </p:sp>
      <p:sp>
        <p:nvSpPr>
          <p:cNvPr id="22" name="Rectangle 21"/>
          <p:cNvSpPr/>
          <p:nvPr/>
        </p:nvSpPr>
        <p:spPr>
          <a:xfrm>
            <a:off x="576455" y="3871934"/>
            <a:ext cx="6027418" cy="1199944"/>
          </a:xfrm>
          <a:prstGeom prst="rect">
            <a:avLst/>
          </a:prstGeom>
        </p:spPr>
        <p:txBody>
          <a:bodyPr wrap="square">
            <a:spAutoFit/>
          </a:bodyPr>
          <a:lstStyle/>
          <a:p>
            <a:pPr marL="457063" indent="-457063" defTabSz="914126">
              <a:spcAft>
                <a:spcPts val="5398"/>
              </a:spcAft>
              <a:buFont typeface="Wingdings" panose="05000000000000000000" pitchFamily="2" charset="2"/>
              <a:buChar char="ü"/>
              <a:defRPr/>
            </a:pPr>
            <a:r>
              <a:rPr lang="es-ES" sz="2399" kern="0" dirty="0">
                <a:solidFill>
                  <a:srgbClr val="FFFFFF"/>
                </a:solidFill>
                <a:latin typeface="Adobe Clean" panose="020B0503020404020204" pitchFamily="34" charset="0"/>
                <a:cs typeface="Adobe Clean Light"/>
              </a:rPr>
              <a:t>Demostrar la intención y el consentimiento de firmar electrónicamente</a:t>
            </a:r>
            <a:endParaRPr lang="en-US" sz="2399" kern="0" dirty="0">
              <a:solidFill>
                <a:srgbClr val="FFFFFF"/>
              </a:solidFill>
              <a:latin typeface="Adobe Clean" panose="020B0503020404020204" pitchFamily="34" charset="0"/>
              <a:cs typeface="Adobe Clean Light"/>
            </a:endParaRPr>
          </a:p>
        </p:txBody>
      </p:sp>
      <p:sp>
        <p:nvSpPr>
          <p:cNvPr id="25" name="Rectangle 24"/>
          <p:cNvSpPr/>
          <p:nvPr/>
        </p:nvSpPr>
        <p:spPr>
          <a:xfrm>
            <a:off x="576454" y="5297287"/>
            <a:ext cx="5474576" cy="461537"/>
          </a:xfrm>
          <a:prstGeom prst="rect">
            <a:avLst/>
          </a:prstGeom>
        </p:spPr>
        <p:txBody>
          <a:bodyPr wrap="none">
            <a:spAutoFit/>
          </a:bodyPr>
          <a:lstStyle/>
          <a:p>
            <a:pPr marL="457063" indent="-457063" defTabSz="914126">
              <a:spcAft>
                <a:spcPts val="5398"/>
              </a:spcAft>
              <a:buFont typeface="Wingdings" panose="05000000000000000000" pitchFamily="2" charset="2"/>
              <a:buChar char="ü"/>
              <a:defRPr/>
            </a:pPr>
            <a:r>
              <a:rPr lang="en-US" sz="2399" kern="0" dirty="0" err="1">
                <a:solidFill>
                  <a:srgbClr val="FFFFFF"/>
                </a:solidFill>
                <a:latin typeface="Adobe Clean" panose="020B0503020404020204" pitchFamily="34" charset="0"/>
                <a:cs typeface="Adobe Clean Light"/>
              </a:rPr>
              <a:t>Prueba</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qué</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documento</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fue</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firmado</a:t>
            </a:r>
            <a:endParaRPr lang="en-US" sz="2399" kern="0" dirty="0">
              <a:solidFill>
                <a:srgbClr val="FFFFFF"/>
              </a:solidFill>
              <a:latin typeface="Adobe Clean" panose="020B0503020404020204" pitchFamily="34" charset="0"/>
              <a:cs typeface="Adobe Clean Light"/>
            </a:endParaRPr>
          </a:p>
        </p:txBody>
      </p:sp>
    </p:spTree>
    <p:extLst>
      <p:ext uri="{BB962C8B-B14F-4D97-AF65-F5344CB8AC3E}">
        <p14:creationId xmlns:p14="http://schemas.microsoft.com/office/powerpoint/2010/main" val="147652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marL="12700">
              <a:lnSpc>
                <a:spcPct val="100000"/>
              </a:lnSpc>
              <a:spcBef>
                <a:spcPts val="100"/>
              </a:spcBef>
            </a:pPr>
            <a:r>
              <a:rPr lang="en-US" spc="-5" dirty="0" err="1">
                <a:solidFill>
                  <a:schemeClr val="tx1"/>
                </a:solidFill>
              </a:rPr>
              <a:t>Autenticación</a:t>
            </a:r>
            <a:r>
              <a:rPr lang="en-US" spc="-5" dirty="0">
                <a:solidFill>
                  <a:schemeClr val="tx1"/>
                </a:solidFill>
              </a:rPr>
              <a:t> – </a:t>
            </a:r>
            <a:r>
              <a:rPr lang="en-US" spc="-5" dirty="0" err="1">
                <a:solidFill>
                  <a:schemeClr val="tx1"/>
                </a:solidFill>
              </a:rPr>
              <a:t>Quién</a:t>
            </a:r>
            <a:r>
              <a:rPr lang="en-US" spc="-5" dirty="0">
                <a:solidFill>
                  <a:schemeClr val="tx1"/>
                </a:solidFill>
              </a:rPr>
              <a:t> </a:t>
            </a:r>
            <a:r>
              <a:rPr lang="en-US" spc="-5" dirty="0" err="1">
                <a:solidFill>
                  <a:schemeClr val="tx1"/>
                </a:solidFill>
              </a:rPr>
              <a:t>Firmó</a:t>
            </a:r>
            <a:r>
              <a:rPr lang="en-US" spc="-5" dirty="0">
                <a:solidFill>
                  <a:schemeClr val="tx1"/>
                </a:solidFill>
              </a:rPr>
              <a:t>?</a:t>
            </a:r>
            <a:endParaRPr lang="en-US" dirty="0">
              <a:solidFill>
                <a:schemeClr val="tx1"/>
              </a:solidFill>
            </a:endParaRPr>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34</a:t>
            </a:fld>
            <a:endParaRPr lang="en-US"/>
          </a:p>
        </p:txBody>
      </p:sp>
      <p:sp>
        <p:nvSpPr>
          <p:cNvPr id="27" name="object 15"/>
          <p:cNvSpPr/>
          <p:nvPr/>
        </p:nvSpPr>
        <p:spPr>
          <a:xfrm>
            <a:off x="885025" y="2121257"/>
            <a:ext cx="3758221" cy="4292600"/>
          </a:xfrm>
          <a:prstGeom prst="rect">
            <a:avLst/>
          </a:prstGeom>
          <a:blipFill>
            <a:blip r:embed="rId3" cstate="print"/>
            <a:stretch>
              <a:fillRect/>
            </a:stretch>
          </a:blipFill>
        </p:spPr>
        <p:txBody>
          <a:bodyPr wrap="square" lIns="0" tIns="0" rIns="0" bIns="0" rtlCol="0"/>
          <a:lstStyle/>
          <a:p>
            <a:endParaRPr/>
          </a:p>
        </p:txBody>
      </p:sp>
      <p:pic>
        <p:nvPicPr>
          <p:cNvPr id="28" name="Picture 27" descr="Screen Shot 2017-02-24 at 12.00.55 PM.png"/>
          <p:cNvPicPr>
            <a:picLocks noChangeAspect="1"/>
          </p:cNvPicPr>
          <p:nvPr/>
        </p:nvPicPr>
        <p:blipFill rotWithShape="1">
          <a:blip r:embed="rId4" cstate="print">
            <a:extLst>
              <a:ext uri="{28A0092B-C50C-407E-A947-70E740481C1C}">
                <a14:useLocalDpi xmlns:a14="http://schemas.microsoft.com/office/drawing/2010/main" val="0"/>
              </a:ext>
            </a:extLst>
          </a:blip>
          <a:srcRect l="2" r="19056"/>
          <a:stretch/>
        </p:blipFill>
        <p:spPr>
          <a:xfrm>
            <a:off x="5588133" y="1275200"/>
            <a:ext cx="6388140" cy="5093247"/>
          </a:xfrm>
          <a:prstGeom prst="rect">
            <a:avLst/>
          </a:prstGeom>
        </p:spPr>
      </p:pic>
      <p:sp>
        <p:nvSpPr>
          <p:cNvPr id="6" name="TextBox 5">
            <a:extLst>
              <a:ext uri="{FF2B5EF4-FFF2-40B4-BE49-F238E27FC236}">
                <a16:creationId xmlns:a16="http://schemas.microsoft.com/office/drawing/2014/main" id="{0CA3FC1A-CE63-E54E-912D-A57632D8A916}"/>
              </a:ext>
            </a:extLst>
          </p:cNvPr>
          <p:cNvSpPr txBox="1"/>
          <p:nvPr/>
        </p:nvSpPr>
        <p:spPr>
          <a:xfrm>
            <a:off x="806434" y="979961"/>
            <a:ext cx="2305870" cy="1200329"/>
          </a:xfrm>
          <a:prstGeom prst="rect">
            <a:avLst/>
          </a:prstGeom>
          <a:noFill/>
        </p:spPr>
        <p:txBody>
          <a:bodyPr wrap="square" rtlCol="0">
            <a:spAutoFit/>
          </a:bodyPr>
          <a:lstStyle/>
          <a:p>
            <a:r>
              <a:rPr lang="en-US" sz="2400" dirty="0" err="1">
                <a:latin typeface="Adobe Clean" charset="0"/>
                <a:ea typeface="Adobe Clean" charset="0"/>
                <a:cs typeface="Adobe Clean" charset="0"/>
              </a:rPr>
              <a:t>Identidad</a:t>
            </a:r>
            <a:endParaRPr lang="en-US" sz="2400" dirty="0">
              <a:latin typeface="Adobe Clean" charset="0"/>
              <a:ea typeface="Adobe Clean" charset="0"/>
              <a:cs typeface="Adobe Clean" charset="0"/>
            </a:endParaRPr>
          </a:p>
          <a:p>
            <a:r>
              <a:rPr lang="en-US" sz="2400" dirty="0" err="1">
                <a:latin typeface="Adobe Clean" charset="0"/>
                <a:ea typeface="Adobe Clean" charset="0"/>
                <a:cs typeface="Adobe Clean" charset="0"/>
              </a:rPr>
              <a:t>Quién</a:t>
            </a:r>
            <a:r>
              <a:rPr lang="en-US" sz="2400" dirty="0">
                <a:latin typeface="Adobe Clean" charset="0"/>
                <a:ea typeface="Adobe Clean" charset="0"/>
                <a:cs typeface="Adobe Clean" charset="0"/>
              </a:rPr>
              <a:t> </a:t>
            </a:r>
            <a:r>
              <a:rPr lang="en-US" sz="2400" dirty="0" err="1">
                <a:latin typeface="Adobe Clean" charset="0"/>
                <a:ea typeface="Adobe Clean" charset="0"/>
                <a:cs typeface="Adobe Clean" charset="0"/>
              </a:rPr>
              <a:t>aplicó</a:t>
            </a:r>
            <a:r>
              <a:rPr lang="en-US" sz="2400" dirty="0">
                <a:latin typeface="Adobe Clean" charset="0"/>
                <a:ea typeface="Adobe Clean" charset="0"/>
                <a:cs typeface="Adobe Clean" charset="0"/>
              </a:rPr>
              <a:t> la firma</a:t>
            </a:r>
          </a:p>
        </p:txBody>
      </p:sp>
      <p:sp>
        <p:nvSpPr>
          <p:cNvPr id="7" name="TextBox 6">
            <a:extLst>
              <a:ext uri="{FF2B5EF4-FFF2-40B4-BE49-F238E27FC236}">
                <a16:creationId xmlns:a16="http://schemas.microsoft.com/office/drawing/2014/main" id="{90DB215E-BDDA-FD41-B4B8-7B4F7EEC68B1}"/>
              </a:ext>
            </a:extLst>
          </p:cNvPr>
          <p:cNvSpPr txBox="1"/>
          <p:nvPr/>
        </p:nvSpPr>
        <p:spPr>
          <a:xfrm>
            <a:off x="224664" y="542527"/>
            <a:ext cx="686406" cy="2323713"/>
          </a:xfrm>
          <a:prstGeom prst="rect">
            <a:avLst/>
          </a:prstGeom>
          <a:noFill/>
        </p:spPr>
        <p:txBody>
          <a:bodyPr wrap="none" rtlCol="0">
            <a:spAutoFit/>
          </a:bodyPr>
          <a:lstStyle/>
          <a:p>
            <a:r>
              <a:rPr lang="en-US" sz="14500" b="1" dirty="0">
                <a:latin typeface="Adobe Clean" panose="020B0503020404020204" pitchFamily="34" charset="0"/>
                <a:ea typeface="Cambria" charset="0"/>
                <a:cs typeface="Cambria" charset="0"/>
              </a:rPr>
              <a:t>I</a:t>
            </a:r>
          </a:p>
        </p:txBody>
      </p:sp>
    </p:spTree>
    <p:extLst>
      <p:ext uri="{BB962C8B-B14F-4D97-AF65-F5344CB8AC3E}">
        <p14:creationId xmlns:p14="http://schemas.microsoft.com/office/powerpoint/2010/main" val="160309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marL="12700">
              <a:lnSpc>
                <a:spcPct val="100000"/>
              </a:lnSpc>
              <a:spcBef>
                <a:spcPts val="100"/>
              </a:spcBef>
            </a:pPr>
            <a:r>
              <a:rPr lang="en-US" spc="-5" dirty="0" err="1">
                <a:solidFill>
                  <a:schemeClr val="tx1"/>
                </a:solidFill>
              </a:rPr>
              <a:t>Prueba</a:t>
            </a:r>
            <a:r>
              <a:rPr lang="en-US" spc="-5" dirty="0">
                <a:solidFill>
                  <a:schemeClr val="tx1"/>
                </a:solidFill>
              </a:rPr>
              <a:t> de la Firma</a:t>
            </a:r>
            <a:r>
              <a:rPr lang="en-US" spc="-5" dirty="0">
                <a:solidFill>
                  <a:srgbClr val="DADDE0"/>
                </a:solidFill>
              </a:rPr>
              <a:t>, </a:t>
            </a:r>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35</a:t>
            </a:fld>
            <a:endParaRPr lang="en-US"/>
          </a:p>
        </p:txBody>
      </p:sp>
      <p:pic>
        <p:nvPicPr>
          <p:cNvPr id="11" name="Picture 10" descr="Screen Shot 2017-02-24 at 12.00.55 PM.png"/>
          <p:cNvPicPr>
            <a:picLocks noChangeAspect="1"/>
          </p:cNvPicPr>
          <p:nvPr/>
        </p:nvPicPr>
        <p:blipFill rotWithShape="1">
          <a:blip r:embed="rId3">
            <a:extLst>
              <a:ext uri="{28A0092B-C50C-407E-A947-70E740481C1C}">
                <a14:useLocalDpi xmlns:a14="http://schemas.microsoft.com/office/drawing/2010/main" val="0"/>
              </a:ext>
            </a:extLst>
          </a:blip>
          <a:srcRect l="2" r="19056" b="94057"/>
          <a:stretch/>
        </p:blipFill>
        <p:spPr>
          <a:xfrm>
            <a:off x="304801" y="2763720"/>
            <a:ext cx="11827587" cy="560386"/>
          </a:xfrm>
          <a:prstGeom prst="rect">
            <a:avLst/>
          </a:prstGeom>
        </p:spPr>
      </p:pic>
      <p:sp>
        <p:nvSpPr>
          <p:cNvPr id="6" name="TextBox 5">
            <a:extLst>
              <a:ext uri="{FF2B5EF4-FFF2-40B4-BE49-F238E27FC236}">
                <a16:creationId xmlns:a16="http://schemas.microsoft.com/office/drawing/2014/main" id="{C4113949-FDB7-8D4E-B161-8DE669233371}"/>
              </a:ext>
            </a:extLst>
          </p:cNvPr>
          <p:cNvSpPr txBox="1"/>
          <p:nvPr/>
        </p:nvSpPr>
        <p:spPr>
          <a:xfrm>
            <a:off x="801209" y="1073317"/>
            <a:ext cx="2305870" cy="1569660"/>
          </a:xfrm>
          <a:prstGeom prst="rect">
            <a:avLst/>
          </a:prstGeom>
          <a:noFill/>
        </p:spPr>
        <p:txBody>
          <a:bodyPr wrap="square" rtlCol="0">
            <a:spAutoFit/>
          </a:bodyPr>
          <a:lstStyle/>
          <a:p>
            <a:r>
              <a:rPr lang="en-US" sz="2400" dirty="0" err="1">
                <a:latin typeface="Adobe Clean" charset="0"/>
                <a:ea typeface="Adobe Clean" charset="0"/>
                <a:cs typeface="Adobe Clean" charset="0"/>
              </a:rPr>
              <a:t>Integridad</a:t>
            </a:r>
            <a:endParaRPr lang="en-US" sz="2400" dirty="0">
              <a:latin typeface="Adobe Clean" charset="0"/>
              <a:ea typeface="Adobe Clean" charset="0"/>
              <a:cs typeface="Adobe Clean" charset="0"/>
            </a:endParaRPr>
          </a:p>
          <a:p>
            <a:r>
              <a:rPr lang="en-US" sz="2400" dirty="0" err="1">
                <a:latin typeface="Adobe Clean" charset="0"/>
                <a:ea typeface="Adobe Clean" charset="0"/>
                <a:cs typeface="Adobe Clean" charset="0"/>
              </a:rPr>
              <a:t>Prueba</a:t>
            </a:r>
            <a:r>
              <a:rPr lang="en-US" sz="2400" dirty="0">
                <a:latin typeface="Adobe Clean" charset="0"/>
                <a:ea typeface="Adobe Clean" charset="0"/>
                <a:cs typeface="Adobe Clean" charset="0"/>
              </a:rPr>
              <a:t> que nada ha </a:t>
            </a:r>
            <a:r>
              <a:rPr lang="en-US" sz="2400" dirty="0" err="1">
                <a:latin typeface="Adobe Clean" charset="0"/>
                <a:ea typeface="Adobe Clean" charset="0"/>
                <a:cs typeface="Adobe Clean" charset="0"/>
              </a:rPr>
              <a:t>cambiado</a:t>
            </a:r>
            <a:endParaRPr lang="en-US" sz="2400" dirty="0">
              <a:latin typeface="Adobe Clean" charset="0"/>
              <a:ea typeface="Adobe Clean" charset="0"/>
              <a:cs typeface="Adobe Clean" charset="0"/>
            </a:endParaRPr>
          </a:p>
        </p:txBody>
      </p:sp>
      <p:sp>
        <p:nvSpPr>
          <p:cNvPr id="7" name="TextBox 6">
            <a:extLst>
              <a:ext uri="{FF2B5EF4-FFF2-40B4-BE49-F238E27FC236}">
                <a16:creationId xmlns:a16="http://schemas.microsoft.com/office/drawing/2014/main" id="{86E49CBD-2116-1447-B73D-2A62822EC125}"/>
              </a:ext>
            </a:extLst>
          </p:cNvPr>
          <p:cNvSpPr txBox="1"/>
          <p:nvPr/>
        </p:nvSpPr>
        <p:spPr>
          <a:xfrm>
            <a:off x="188554" y="635882"/>
            <a:ext cx="686406" cy="2323713"/>
          </a:xfrm>
          <a:prstGeom prst="rect">
            <a:avLst/>
          </a:prstGeom>
          <a:noFill/>
        </p:spPr>
        <p:txBody>
          <a:bodyPr wrap="none" rtlCol="0">
            <a:spAutoFit/>
          </a:bodyPr>
          <a:lstStyle/>
          <a:p>
            <a:r>
              <a:rPr lang="en-US" sz="14500" b="1">
                <a:latin typeface="Adobe Clean" panose="020B0503020404020204" pitchFamily="34" charset="0"/>
                <a:ea typeface="Cambria" charset="0"/>
                <a:cs typeface="Cambria" charset="0"/>
              </a:rPr>
              <a:t>I</a:t>
            </a:r>
          </a:p>
        </p:txBody>
      </p:sp>
    </p:spTree>
    <p:extLst>
      <p:ext uri="{BB962C8B-B14F-4D97-AF65-F5344CB8AC3E}">
        <p14:creationId xmlns:p14="http://schemas.microsoft.com/office/powerpoint/2010/main" val="109152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marL="12700">
              <a:lnSpc>
                <a:spcPct val="100000"/>
              </a:lnSpc>
              <a:spcBef>
                <a:spcPts val="100"/>
              </a:spcBef>
            </a:pPr>
            <a:r>
              <a:rPr lang="en-US" spc="-5" dirty="0" err="1">
                <a:solidFill>
                  <a:schemeClr val="tx1"/>
                </a:solidFill>
              </a:rPr>
              <a:t>Intención</a:t>
            </a:r>
            <a:endParaRPr lang="en-US" dirty="0">
              <a:solidFill>
                <a:schemeClr val="tx1"/>
              </a:solidFill>
            </a:endParaRPr>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36</a:t>
            </a:fld>
            <a:endParaRPr lang="en-US"/>
          </a:p>
        </p:txBody>
      </p:sp>
      <p:sp>
        <p:nvSpPr>
          <p:cNvPr id="9" name="object 14"/>
          <p:cNvSpPr/>
          <p:nvPr/>
        </p:nvSpPr>
        <p:spPr>
          <a:xfrm>
            <a:off x="482036" y="2438041"/>
            <a:ext cx="10589042" cy="3581400"/>
          </a:xfrm>
          <a:prstGeom prst="rect">
            <a:avLst/>
          </a:prstGeom>
          <a:blipFill>
            <a:blip r:embed="rId3"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C9DE2867-E2AF-F748-B488-87A7EAA4154D}"/>
              </a:ext>
            </a:extLst>
          </p:cNvPr>
          <p:cNvSpPr txBox="1"/>
          <p:nvPr/>
        </p:nvSpPr>
        <p:spPr>
          <a:xfrm>
            <a:off x="874515" y="935217"/>
            <a:ext cx="2305870" cy="1569660"/>
          </a:xfrm>
          <a:prstGeom prst="rect">
            <a:avLst/>
          </a:prstGeom>
          <a:noFill/>
        </p:spPr>
        <p:txBody>
          <a:bodyPr wrap="square" rtlCol="0">
            <a:spAutoFit/>
          </a:bodyPr>
          <a:lstStyle/>
          <a:p>
            <a:r>
              <a:rPr lang="en-US" sz="2400" dirty="0" err="1">
                <a:latin typeface="Adobe Clean" charset="0"/>
                <a:ea typeface="Adobe Clean" charset="0"/>
                <a:cs typeface="Adobe Clean" charset="0"/>
              </a:rPr>
              <a:t>Intención</a:t>
            </a:r>
            <a:endParaRPr lang="en-US" sz="2400" dirty="0">
              <a:latin typeface="Adobe Clean" charset="0"/>
              <a:ea typeface="Adobe Clean" charset="0"/>
              <a:cs typeface="Adobe Clean" charset="0"/>
            </a:endParaRPr>
          </a:p>
          <a:p>
            <a:r>
              <a:rPr lang="en-US" sz="2400" dirty="0">
                <a:latin typeface="Adobe Clean" charset="0"/>
                <a:ea typeface="Adobe Clean" charset="0"/>
                <a:cs typeface="Adobe Clean" charset="0"/>
              </a:rPr>
              <a:t>La Parte </a:t>
            </a:r>
            <a:r>
              <a:rPr lang="en-US" sz="2400" dirty="0" err="1">
                <a:latin typeface="Adobe Clean" charset="0"/>
                <a:ea typeface="Adobe Clean" charset="0"/>
                <a:cs typeface="Adobe Clean" charset="0"/>
              </a:rPr>
              <a:t>Firmante</a:t>
            </a:r>
            <a:r>
              <a:rPr lang="en-US" sz="2400" dirty="0">
                <a:latin typeface="Adobe Clean" charset="0"/>
                <a:ea typeface="Adobe Clean" charset="0"/>
                <a:cs typeface="Adobe Clean" charset="0"/>
              </a:rPr>
              <a:t> </a:t>
            </a:r>
            <a:r>
              <a:rPr lang="en-US" sz="2400" dirty="0" err="1">
                <a:latin typeface="Adobe Clean" charset="0"/>
                <a:ea typeface="Adobe Clean" charset="0"/>
                <a:cs typeface="Adobe Clean" charset="0"/>
              </a:rPr>
              <a:t>quiso</a:t>
            </a:r>
            <a:r>
              <a:rPr lang="en-US" sz="2400" dirty="0">
                <a:latin typeface="Adobe Clean" charset="0"/>
                <a:ea typeface="Adobe Clean" charset="0"/>
                <a:cs typeface="Adobe Clean" charset="0"/>
              </a:rPr>
              <a:t> </a:t>
            </a:r>
            <a:r>
              <a:rPr lang="en-US" sz="2400" dirty="0" err="1">
                <a:latin typeface="Adobe Clean" charset="0"/>
                <a:ea typeface="Adobe Clean" charset="0"/>
                <a:cs typeface="Adobe Clean" charset="0"/>
              </a:rPr>
              <a:t>firmar</a:t>
            </a:r>
            <a:r>
              <a:rPr lang="en-US" sz="2400" b="1" dirty="0" err="1">
                <a:solidFill>
                  <a:prstClr val="white"/>
                </a:solidFill>
                <a:latin typeface="Adobe Clean" charset="0"/>
                <a:ea typeface="Adobe Clean" charset="0"/>
                <a:cs typeface="Adobe Clean" charset="0"/>
              </a:rPr>
              <a:t>t</a:t>
            </a:r>
            <a:endParaRPr lang="en-US" sz="2400" b="1" dirty="0">
              <a:solidFill>
                <a:prstClr val="white"/>
              </a:solidFill>
              <a:latin typeface="Adobe Clean" charset="0"/>
              <a:ea typeface="Adobe Clean" charset="0"/>
              <a:cs typeface="Adobe Clean" charset="0"/>
            </a:endParaRPr>
          </a:p>
        </p:txBody>
      </p:sp>
      <p:sp>
        <p:nvSpPr>
          <p:cNvPr id="7" name="TextBox 6">
            <a:extLst>
              <a:ext uri="{FF2B5EF4-FFF2-40B4-BE49-F238E27FC236}">
                <a16:creationId xmlns:a16="http://schemas.microsoft.com/office/drawing/2014/main" id="{312F56AB-1E0D-5B49-8A9F-86CB88E9C623}"/>
              </a:ext>
            </a:extLst>
          </p:cNvPr>
          <p:cNvSpPr txBox="1"/>
          <p:nvPr/>
        </p:nvSpPr>
        <p:spPr>
          <a:xfrm>
            <a:off x="230975" y="497781"/>
            <a:ext cx="686406" cy="2323713"/>
          </a:xfrm>
          <a:prstGeom prst="rect">
            <a:avLst/>
          </a:prstGeom>
          <a:noFill/>
        </p:spPr>
        <p:txBody>
          <a:bodyPr wrap="none" rtlCol="0">
            <a:spAutoFit/>
          </a:bodyPr>
          <a:lstStyle/>
          <a:p>
            <a:r>
              <a:rPr lang="en-US" sz="14500" b="1">
                <a:latin typeface="Adobe Clean" panose="020B0503020404020204" pitchFamily="34" charset="0"/>
                <a:ea typeface="Cambria" charset="0"/>
                <a:cs typeface="Cambria" charset="0"/>
              </a:rPr>
              <a:t>I</a:t>
            </a:r>
          </a:p>
        </p:txBody>
      </p:sp>
    </p:spTree>
    <p:extLst>
      <p:ext uri="{BB962C8B-B14F-4D97-AF65-F5344CB8AC3E}">
        <p14:creationId xmlns:p14="http://schemas.microsoft.com/office/powerpoint/2010/main" val="195143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Adobe Sign </a:t>
            </a:r>
            <a:r>
              <a:rPr lang="en-US" dirty="0" err="1"/>
              <a:t>suministra</a:t>
            </a:r>
            <a:r>
              <a:rPr lang="en-US" dirty="0"/>
              <a:t> </a:t>
            </a:r>
            <a:r>
              <a:rPr lang="en-US" dirty="0" err="1"/>
              <a:t>Auditabilidad</a:t>
            </a:r>
            <a:endParaRPr lang="en-US" dirty="0"/>
          </a:p>
        </p:txBody>
      </p:sp>
      <p:sp>
        <p:nvSpPr>
          <p:cNvPr id="4" name="Slide Number Placeholder 3"/>
          <p:cNvSpPr>
            <a:spLocks noGrp="1"/>
          </p:cNvSpPr>
          <p:nvPr>
            <p:ph type="sldNum" sz="quarter" idx="12"/>
          </p:nvPr>
        </p:nvSpPr>
        <p:spPr/>
        <p:txBody>
          <a:bodyPr/>
          <a:lstStyle/>
          <a:p>
            <a:pPr algn="ctr"/>
            <a:fld id="{90156F56-D5AE-4C6F-B826-C69D1BC521BB}" type="slidenum">
              <a:rPr lang="en-US" smtClean="0"/>
              <a:pPr algn="ctr"/>
              <a:t>37</a:t>
            </a:fld>
            <a:endParaRPr lang="en-US"/>
          </a:p>
        </p:txBody>
      </p:sp>
      <p:sp>
        <p:nvSpPr>
          <p:cNvPr id="7" name="TextBox 6"/>
          <p:cNvSpPr txBox="1"/>
          <p:nvPr/>
        </p:nvSpPr>
        <p:spPr>
          <a:xfrm>
            <a:off x="306309" y="966591"/>
            <a:ext cx="4358830" cy="4893647"/>
          </a:xfrm>
          <a:prstGeom prst="rect">
            <a:avLst/>
          </a:prstGeom>
          <a:noFill/>
        </p:spPr>
        <p:txBody>
          <a:bodyPr wrap="square" rtlCol="0">
            <a:spAutoFit/>
          </a:bodyPr>
          <a:lstStyle/>
          <a:p>
            <a:pPr marL="285750" indent="-285750">
              <a:buFont typeface="Wingdings" charset="2"/>
              <a:buChar char="ü"/>
            </a:pPr>
            <a:r>
              <a:rPr lang="en-US" sz="2400" dirty="0" err="1"/>
              <a:t>Más</a:t>
            </a:r>
            <a:r>
              <a:rPr lang="en-US" sz="2400" dirty="0"/>
              <a:t> auditable que las </a:t>
            </a:r>
            <a:r>
              <a:rPr lang="en-US" sz="2400" dirty="0" err="1"/>
              <a:t>firmas</a:t>
            </a:r>
            <a:r>
              <a:rPr lang="en-US" sz="2400" dirty="0"/>
              <a:t> de </a:t>
            </a:r>
            <a:r>
              <a:rPr lang="en-US" sz="2400" dirty="0" err="1"/>
              <a:t>tinta</a:t>
            </a:r>
            <a:endParaRPr lang="en-US" sz="2400" dirty="0"/>
          </a:p>
          <a:p>
            <a:pPr marL="285750" indent="-285750">
              <a:buFont typeface="Wingdings" charset="2"/>
              <a:buChar char="ü"/>
            </a:pPr>
            <a:endParaRPr lang="en-US" sz="2400" dirty="0"/>
          </a:p>
          <a:p>
            <a:pPr marL="1657350" lvl="3" indent="-285750">
              <a:buFont typeface="Wingdings" charset="2"/>
              <a:buChar char="ü"/>
            </a:pPr>
            <a:r>
              <a:rPr lang="en-US" sz="2400" dirty="0" err="1">
                <a:solidFill>
                  <a:schemeClr val="accent6"/>
                </a:solidFill>
              </a:rPr>
              <a:t>Seguridad</a:t>
            </a:r>
            <a:endParaRPr lang="en-US" sz="2400" dirty="0">
              <a:solidFill>
                <a:schemeClr val="accent6"/>
              </a:solidFill>
            </a:endParaRPr>
          </a:p>
          <a:p>
            <a:pPr marL="1657350" lvl="3" indent="-285750">
              <a:buFont typeface="Wingdings" charset="2"/>
              <a:buChar char="ü"/>
            </a:pPr>
            <a:r>
              <a:rPr lang="en-US" sz="2400" dirty="0" err="1">
                <a:solidFill>
                  <a:schemeClr val="accent6"/>
                </a:solidFill>
              </a:rPr>
              <a:t>Rastreo</a:t>
            </a:r>
            <a:endParaRPr lang="en-US" sz="2400" dirty="0">
              <a:solidFill>
                <a:schemeClr val="accent6"/>
              </a:solidFill>
            </a:endParaRPr>
          </a:p>
          <a:p>
            <a:pPr marL="1657350" lvl="3" indent="-285750">
              <a:buFont typeface="Wingdings" charset="2"/>
              <a:buChar char="ü"/>
            </a:pPr>
            <a:r>
              <a:rPr lang="en-US" sz="2400" dirty="0">
                <a:solidFill>
                  <a:schemeClr val="accent6"/>
                </a:solidFill>
              </a:rPr>
              <a:t>Control</a:t>
            </a:r>
          </a:p>
          <a:p>
            <a:pPr marL="285750" indent="-285750">
              <a:buFont typeface="Wingdings" charset="2"/>
              <a:buChar char="ü"/>
            </a:pPr>
            <a:endParaRPr lang="en-US" sz="2400" dirty="0"/>
          </a:p>
          <a:p>
            <a:endParaRPr lang="en-US" sz="2400" dirty="0"/>
          </a:p>
          <a:p>
            <a:pPr marL="285750" indent="-285750">
              <a:buFont typeface="Wingdings" charset="2"/>
              <a:buChar char="ü"/>
            </a:pPr>
            <a:r>
              <a:rPr lang="en-US" sz="2400" dirty="0" err="1"/>
              <a:t>Generación</a:t>
            </a:r>
            <a:r>
              <a:rPr lang="en-US" sz="2400" dirty="0"/>
              <a:t> </a:t>
            </a:r>
            <a:r>
              <a:rPr lang="en-US" sz="2400" dirty="0" err="1"/>
              <a:t>Automática</a:t>
            </a:r>
            <a:r>
              <a:rPr lang="en-US" sz="2400" dirty="0"/>
              <a:t> de </a:t>
            </a:r>
            <a:r>
              <a:rPr lang="en-US" sz="2400" dirty="0" err="1"/>
              <a:t>Rastro</a:t>
            </a:r>
            <a:r>
              <a:rPr lang="en-US" sz="2400" dirty="0"/>
              <a:t> de </a:t>
            </a:r>
            <a:r>
              <a:rPr lang="en-US" sz="2400" dirty="0" err="1"/>
              <a:t>Auditoría</a:t>
            </a:r>
            <a:endParaRPr lang="en-US" sz="2400" dirty="0"/>
          </a:p>
          <a:p>
            <a:endParaRPr lang="en-US" sz="2400" dirty="0"/>
          </a:p>
          <a:p>
            <a:pPr marL="285750" indent="-285750">
              <a:buFont typeface="Wingdings" charset="2"/>
              <a:buChar char="ü"/>
            </a:pPr>
            <a:r>
              <a:rPr lang="en-US" sz="2400" dirty="0" err="1"/>
              <a:t>Admisible</a:t>
            </a:r>
            <a:r>
              <a:rPr lang="en-US" sz="2400" dirty="0"/>
              <a:t> </a:t>
            </a:r>
            <a:r>
              <a:rPr lang="en-US" sz="2400" dirty="0" err="1"/>
              <a:t>en</a:t>
            </a:r>
            <a:r>
              <a:rPr lang="en-US" sz="2400" dirty="0"/>
              <a:t> </a:t>
            </a:r>
            <a:r>
              <a:rPr lang="en-US" sz="2400" dirty="0" err="1"/>
              <a:t>tribunales</a:t>
            </a:r>
            <a:r>
              <a:rPr lang="en-US" sz="2400" dirty="0"/>
              <a:t>, </a:t>
            </a:r>
            <a:r>
              <a:rPr lang="en-US" sz="2400" dirty="0" err="1"/>
              <a:t>auditorías</a:t>
            </a:r>
            <a:r>
              <a:rPr lang="en-US" sz="2400" dirty="0"/>
              <a:t> e </a:t>
            </a:r>
            <a:r>
              <a:rPr lang="en-US" sz="2400" dirty="0" err="1"/>
              <a:t>informes</a:t>
            </a:r>
            <a:endParaRPr lang="en-US" sz="2400" dirty="0"/>
          </a:p>
        </p:txBody>
      </p:sp>
      <p:pic>
        <p:nvPicPr>
          <p:cNvPr id="8" name="Picture 7" descr="Screen Shot 2017-02-24 at 12.00.55 PM.png"/>
          <p:cNvPicPr>
            <a:picLocks noChangeAspect="1"/>
          </p:cNvPicPr>
          <p:nvPr/>
        </p:nvPicPr>
        <p:blipFill rotWithShape="1">
          <a:blip r:embed="rId3" cstate="print">
            <a:extLst>
              <a:ext uri="{28A0092B-C50C-407E-A947-70E740481C1C}">
                <a14:useLocalDpi xmlns:a14="http://schemas.microsoft.com/office/drawing/2010/main" val="0"/>
              </a:ext>
            </a:extLst>
          </a:blip>
          <a:srcRect l="2" r="19056"/>
          <a:stretch/>
        </p:blipFill>
        <p:spPr>
          <a:xfrm>
            <a:off x="5588133" y="966590"/>
            <a:ext cx="6388140" cy="5093247"/>
          </a:xfrm>
          <a:prstGeom prst="rect">
            <a:avLst/>
          </a:prstGeom>
        </p:spPr>
      </p:pic>
      <p:pic>
        <p:nvPicPr>
          <p:cNvPr id="9" name="Picture 2" descr="http://www.greenbiz.com/sites/default/files/imagecache/wide_large/121511ul880.jpg"/>
          <p:cNvPicPr>
            <a:picLocks noChangeAspect="1" noChangeArrowheads="1"/>
          </p:cNvPicPr>
          <p:nvPr/>
        </p:nvPicPr>
        <p:blipFill rotWithShape="1">
          <a:blip r:embed="rId4">
            <a:extLst>
              <a:ext uri="{28A0092B-C50C-407E-A947-70E740481C1C}">
                <a14:useLocalDpi xmlns:a14="http://schemas.microsoft.com/office/drawing/2010/main" val="0"/>
              </a:ext>
            </a:extLst>
          </a:blip>
          <a:srcRect r="21502"/>
          <a:stretch/>
        </p:blipFill>
        <p:spPr bwMode="auto">
          <a:xfrm>
            <a:off x="306308" y="1961324"/>
            <a:ext cx="1333580" cy="138071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67655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40887" y="910641"/>
            <a:ext cx="6362986" cy="5457862"/>
          </a:xfrm>
          <a:prstGeom prst="rect">
            <a:avLst/>
          </a:prstGeom>
          <a:solidFill>
            <a:schemeClr val="accent2">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0">
              <a:solidFill>
                <a:sysClr val="windowText" lastClr="000000"/>
              </a:solidFill>
            </a:endParaRPr>
          </a:p>
        </p:txBody>
      </p:sp>
      <p:sp>
        <p:nvSpPr>
          <p:cNvPr id="7" name="TextBox 6"/>
          <p:cNvSpPr txBox="1"/>
          <p:nvPr/>
        </p:nvSpPr>
        <p:spPr>
          <a:xfrm>
            <a:off x="501274" y="1019042"/>
            <a:ext cx="5169941" cy="584647"/>
          </a:xfrm>
          <a:prstGeom prst="rect">
            <a:avLst/>
          </a:prstGeom>
          <a:noFill/>
        </p:spPr>
        <p:txBody>
          <a:bodyPr wrap="square" rtlCol="0">
            <a:spAutoFit/>
          </a:bodyPr>
          <a:lstStyle/>
          <a:p>
            <a:pPr marL="0" lvl="1" defTabSz="914126">
              <a:defRPr/>
            </a:pPr>
            <a:r>
              <a:rPr lang="en-US" sz="3199" kern="0" dirty="0">
                <a:solidFill>
                  <a:srgbClr val="FFFFFF"/>
                </a:solidFill>
                <a:latin typeface="Adobe Clean" panose="020B0503020404020204" pitchFamily="34" charset="0"/>
                <a:cs typeface="Adobe Clean Light"/>
              </a:rPr>
              <a:t>Argentina</a:t>
            </a:r>
            <a:endParaRPr lang="en-US" sz="2399" kern="0" dirty="0">
              <a:solidFill>
                <a:srgbClr val="FFFFFF"/>
              </a:solidFill>
              <a:latin typeface="Adobe Clean" panose="020B0503020404020204" pitchFamily="34" charset="0"/>
              <a:cs typeface="Adobe Clean Light"/>
            </a:endParaRPr>
          </a:p>
        </p:txBody>
      </p:sp>
      <p:pic>
        <p:nvPicPr>
          <p:cNvPr id="1026" name="Picture 2" descr="https://www.datapipe.com/images/uploads/core/glo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305" y="1234781"/>
            <a:ext cx="1555112" cy="159865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DD57A912-CC12-964E-BA76-640769E4E1EA}"/>
              </a:ext>
            </a:extLst>
          </p:cNvPr>
          <p:cNvSpPr>
            <a:spLocks noGrp="1"/>
          </p:cNvSpPr>
          <p:nvPr>
            <p:ph type="title"/>
          </p:nvPr>
        </p:nvSpPr>
        <p:spPr/>
        <p:txBody>
          <a:bodyPr/>
          <a:lstStyle/>
          <a:p>
            <a:r>
              <a:rPr kumimoji="1" lang="en-GB" altLang="ja-JP" dirty="0"/>
              <a:t>Adobe Sign </a:t>
            </a:r>
            <a:r>
              <a:rPr kumimoji="1" lang="es-ES" altLang="ja-JP" dirty="0"/>
              <a:t>cumple con las leyes de firma electrónica de los Estados Unidos y del mundo</a:t>
            </a:r>
            <a:endParaRPr lang="en-US" dirty="0"/>
          </a:p>
        </p:txBody>
      </p:sp>
      <p:sp>
        <p:nvSpPr>
          <p:cNvPr id="2" name="Slide Number Placeholder 1"/>
          <p:cNvSpPr>
            <a:spLocks noGrp="1"/>
          </p:cNvSpPr>
          <p:nvPr>
            <p:ph type="sldNum" sz="quarter" idx="12"/>
          </p:nvPr>
        </p:nvSpPr>
        <p:spPr/>
        <p:txBody>
          <a:bodyPr/>
          <a:lstStyle/>
          <a:p>
            <a:pPr algn="ctr" defTabSz="914126">
              <a:defRPr/>
            </a:pPr>
            <a:fld id="{90156F56-D5AE-4C6F-B826-C69D1BC521BB}" type="slidenum">
              <a:rPr lang="en-US" sz="1799" kern="0">
                <a:solidFill>
                  <a:prstClr val="white"/>
                </a:solidFill>
                <a:latin typeface="Adobe Clean"/>
              </a:rPr>
              <a:pPr algn="ctr" defTabSz="914126">
                <a:defRPr/>
              </a:pPr>
              <a:t>38</a:t>
            </a:fld>
            <a:endParaRPr lang="en-US" sz="1799" kern="0">
              <a:solidFill>
                <a:prstClr val="white"/>
              </a:solidFill>
              <a:latin typeface="Adobe Clean"/>
            </a:endParaRPr>
          </a:p>
        </p:txBody>
      </p:sp>
      <p:sp>
        <p:nvSpPr>
          <p:cNvPr id="6" name="Title 1"/>
          <p:cNvSpPr txBox="1">
            <a:spLocks/>
          </p:cNvSpPr>
          <p:nvPr/>
        </p:nvSpPr>
        <p:spPr>
          <a:xfrm>
            <a:off x="307817" y="395960"/>
            <a:ext cx="11576369" cy="411056"/>
          </a:xfrm>
          <a:prstGeom prst="rect">
            <a:avLst/>
          </a:prstGeom>
        </p:spPr>
        <p:txBody>
          <a:bodyPr>
            <a:normAutofit fontScale="75000" lnSpcReduction="20000"/>
          </a:bodyPr>
          <a:lstStyle>
            <a:lvl1pPr algn="l" defTabSz="1219119" rtl="0" eaLnBrk="1" latinLnBrk="0" hangingPunct="1">
              <a:spcBef>
                <a:spcPct val="0"/>
              </a:spcBef>
              <a:buNone/>
              <a:defRPr sz="3200" kern="1200">
                <a:solidFill>
                  <a:schemeClr val="bg2"/>
                </a:solidFill>
                <a:latin typeface="+mj-lt"/>
                <a:ea typeface="+mj-ea"/>
                <a:cs typeface="+mj-cs"/>
              </a:defRPr>
            </a:lvl1pPr>
          </a:lstStyle>
          <a:p>
            <a:pPr defTabSz="1218753">
              <a:defRPr/>
            </a:pPr>
            <a:endParaRPr lang="en-US" sz="3199"/>
          </a:p>
        </p:txBody>
      </p:sp>
      <p:sp>
        <p:nvSpPr>
          <p:cNvPr id="9" name="Rectangle 8"/>
          <p:cNvSpPr/>
          <p:nvPr/>
        </p:nvSpPr>
        <p:spPr>
          <a:xfrm>
            <a:off x="576454" y="2829240"/>
            <a:ext cx="6027419" cy="830740"/>
          </a:xfrm>
          <a:prstGeom prst="rect">
            <a:avLst/>
          </a:prstGeom>
        </p:spPr>
        <p:txBody>
          <a:bodyPr wrap="square">
            <a:spAutoFit/>
          </a:bodyPr>
          <a:lstStyle/>
          <a:p>
            <a:pPr marL="457063" indent="-457063" defTabSz="914126">
              <a:spcAft>
                <a:spcPts val="5398"/>
              </a:spcAft>
              <a:buFont typeface="Wingdings" panose="05000000000000000000" pitchFamily="2" charset="2"/>
              <a:buChar char="ü"/>
              <a:defRPr/>
            </a:pPr>
            <a:r>
              <a:rPr lang="es-ES" sz="2399" kern="0" dirty="0">
                <a:solidFill>
                  <a:srgbClr val="FFFFFF"/>
                </a:solidFill>
                <a:latin typeface="Adobe Clean" panose="020B0503020404020204" pitchFamily="34" charset="0"/>
                <a:cs typeface="Adobe Clean Light"/>
              </a:rPr>
              <a:t>Reconoce las firmas electrónicas así como las digitales</a:t>
            </a:r>
            <a:endParaRPr lang="en-US" sz="2399" kern="0" dirty="0">
              <a:solidFill>
                <a:srgbClr val="FFFFFF"/>
              </a:solidFill>
              <a:latin typeface="Adobe Clean" panose="020B0503020404020204" pitchFamily="34" charset="0"/>
              <a:cs typeface="Adobe Clean Light"/>
            </a:endParaRPr>
          </a:p>
        </p:txBody>
      </p:sp>
      <p:sp>
        <p:nvSpPr>
          <p:cNvPr id="22" name="Rectangle 21"/>
          <p:cNvSpPr/>
          <p:nvPr/>
        </p:nvSpPr>
        <p:spPr>
          <a:xfrm>
            <a:off x="576455" y="3871934"/>
            <a:ext cx="6027418" cy="1569148"/>
          </a:xfrm>
          <a:prstGeom prst="rect">
            <a:avLst/>
          </a:prstGeom>
        </p:spPr>
        <p:txBody>
          <a:bodyPr wrap="square">
            <a:spAutoFit/>
          </a:bodyPr>
          <a:lstStyle/>
          <a:p>
            <a:pPr marL="457063" indent="-457063" defTabSz="914126">
              <a:spcAft>
                <a:spcPts val="5398"/>
              </a:spcAft>
              <a:buFont typeface="Wingdings" panose="05000000000000000000" pitchFamily="2" charset="2"/>
              <a:buChar char="ü"/>
              <a:defRPr/>
            </a:pPr>
            <a:r>
              <a:rPr lang="es-ES" sz="2399" kern="0" dirty="0">
                <a:solidFill>
                  <a:srgbClr val="FFFFFF"/>
                </a:solidFill>
                <a:latin typeface="Adobe Clean" panose="020B0503020404020204" pitchFamily="34" charset="0"/>
                <a:cs typeface="Adobe Clean Light"/>
              </a:rPr>
              <a:t>Las leyes debaten la aplicabilidad de las firmas digitales o electrónicas avanzadas, de manera similar a los estados de la UE</a:t>
            </a:r>
            <a:endParaRPr lang="en-US" sz="2399" kern="0" dirty="0">
              <a:solidFill>
                <a:srgbClr val="FFFFFF"/>
              </a:solidFill>
              <a:latin typeface="Adobe Clean" panose="020B0503020404020204" pitchFamily="34" charset="0"/>
              <a:cs typeface="Adobe Clean Light"/>
            </a:endParaRPr>
          </a:p>
        </p:txBody>
      </p:sp>
      <p:sp>
        <p:nvSpPr>
          <p:cNvPr id="25" name="Rectangle 24"/>
          <p:cNvSpPr/>
          <p:nvPr/>
        </p:nvSpPr>
        <p:spPr>
          <a:xfrm>
            <a:off x="576454" y="5297287"/>
            <a:ext cx="3575018" cy="461537"/>
          </a:xfrm>
          <a:prstGeom prst="rect">
            <a:avLst/>
          </a:prstGeom>
        </p:spPr>
        <p:txBody>
          <a:bodyPr wrap="none">
            <a:spAutoFit/>
          </a:bodyPr>
          <a:lstStyle/>
          <a:p>
            <a:pPr marL="457063" indent="-457063" defTabSz="914126">
              <a:spcAft>
                <a:spcPts val="5398"/>
              </a:spcAft>
              <a:buFont typeface="Wingdings" panose="05000000000000000000" pitchFamily="2" charset="2"/>
              <a:buChar char="ü"/>
              <a:defRPr/>
            </a:pPr>
            <a:r>
              <a:rPr lang="en-US" sz="2399" kern="0" dirty="0" err="1">
                <a:solidFill>
                  <a:srgbClr val="FFFFFF"/>
                </a:solidFill>
                <a:latin typeface="Adobe Clean" panose="020B0503020404020204" pitchFamily="34" charset="0"/>
                <a:cs typeface="Adobe Clean Light"/>
              </a:rPr>
              <a:t>Algunas</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restricciones</a:t>
            </a:r>
            <a:endParaRPr lang="en-US" sz="2399" kern="0" dirty="0">
              <a:solidFill>
                <a:srgbClr val="FFFFFF"/>
              </a:solidFill>
              <a:latin typeface="Adobe Clean" panose="020B0503020404020204" pitchFamily="34" charset="0"/>
              <a:cs typeface="Adobe Clean Light"/>
            </a:endParaRPr>
          </a:p>
        </p:txBody>
      </p:sp>
      <p:sp>
        <p:nvSpPr>
          <p:cNvPr id="23" name="Oval 22">
            <a:extLst>
              <a:ext uri="{FF2B5EF4-FFF2-40B4-BE49-F238E27FC236}">
                <a16:creationId xmlns:a16="http://schemas.microsoft.com/office/drawing/2014/main" id="{BCFDC680-E172-D945-B361-91452D4719B7}"/>
              </a:ext>
            </a:extLst>
          </p:cNvPr>
          <p:cNvSpPr/>
          <p:nvPr/>
        </p:nvSpPr>
        <p:spPr>
          <a:xfrm>
            <a:off x="7270733" y="1169335"/>
            <a:ext cx="4662457" cy="4662457"/>
          </a:xfrm>
          <a:prstGeom prst="ellipse">
            <a:avLst/>
          </a:prstGeom>
          <a:solidFill>
            <a:schemeClr val="accent2">
              <a:lumMod val="50000"/>
              <a:alpha val="68000"/>
            </a:schemeClr>
          </a:solidFill>
          <a:ln>
            <a:solidFill>
              <a:srgbClr val="00A4E4">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27" name="TextBox 26">
            <a:extLst>
              <a:ext uri="{FF2B5EF4-FFF2-40B4-BE49-F238E27FC236}">
                <a16:creationId xmlns:a16="http://schemas.microsoft.com/office/drawing/2014/main" id="{EFB379E7-F6CF-8A4D-98EC-877A9DDC6C2E}"/>
              </a:ext>
            </a:extLst>
          </p:cNvPr>
          <p:cNvSpPr txBox="1"/>
          <p:nvPr/>
        </p:nvSpPr>
        <p:spPr>
          <a:xfrm>
            <a:off x="8482200" y="4964138"/>
            <a:ext cx="2285405" cy="646074"/>
          </a:xfrm>
          <a:prstGeom prst="rect">
            <a:avLst/>
          </a:prstGeom>
          <a:noFill/>
        </p:spPr>
        <p:txBody>
          <a:bodyPr wrap="square" rtlCol="0">
            <a:spAutoFit/>
          </a:bodyPr>
          <a:lstStyle/>
          <a:p>
            <a:pPr algn="ctr"/>
            <a:r>
              <a:rPr lang="en-US" sz="1799" b="1" dirty="0" err="1">
                <a:solidFill>
                  <a:schemeClr val="bg1"/>
                </a:solidFill>
              </a:rPr>
              <a:t>Firmas</a:t>
            </a:r>
            <a:r>
              <a:rPr lang="en-US" sz="1799" b="1" dirty="0">
                <a:solidFill>
                  <a:schemeClr val="bg1"/>
                </a:solidFill>
              </a:rPr>
              <a:t> </a:t>
            </a:r>
            <a:r>
              <a:rPr lang="en-US" sz="1799" b="1" dirty="0" err="1">
                <a:solidFill>
                  <a:schemeClr val="bg1"/>
                </a:solidFill>
              </a:rPr>
              <a:t>Electrónicas</a:t>
            </a:r>
            <a:endParaRPr lang="en-US" sz="1799" b="1" dirty="0">
              <a:solidFill>
                <a:schemeClr val="bg1"/>
              </a:solidFill>
            </a:endParaRPr>
          </a:p>
        </p:txBody>
      </p:sp>
      <p:sp>
        <p:nvSpPr>
          <p:cNvPr id="28" name="Oval 27">
            <a:extLst>
              <a:ext uri="{FF2B5EF4-FFF2-40B4-BE49-F238E27FC236}">
                <a16:creationId xmlns:a16="http://schemas.microsoft.com/office/drawing/2014/main" id="{E068DF90-6837-5F44-83CD-771A3B353871}"/>
              </a:ext>
            </a:extLst>
          </p:cNvPr>
          <p:cNvSpPr/>
          <p:nvPr/>
        </p:nvSpPr>
        <p:spPr>
          <a:xfrm>
            <a:off x="8330187" y="1233961"/>
            <a:ext cx="2493444" cy="2493443"/>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29" name="TextBox 28">
            <a:extLst>
              <a:ext uri="{FF2B5EF4-FFF2-40B4-BE49-F238E27FC236}">
                <a16:creationId xmlns:a16="http://schemas.microsoft.com/office/drawing/2014/main" id="{DDCF0F2A-F005-AA4C-9AD9-5BB085AE4EA4}"/>
              </a:ext>
            </a:extLst>
          </p:cNvPr>
          <p:cNvSpPr txBox="1"/>
          <p:nvPr/>
        </p:nvSpPr>
        <p:spPr>
          <a:xfrm>
            <a:off x="8434206" y="3242197"/>
            <a:ext cx="2285405" cy="369236"/>
          </a:xfrm>
          <a:prstGeom prst="rect">
            <a:avLst/>
          </a:prstGeom>
          <a:noFill/>
        </p:spPr>
        <p:txBody>
          <a:bodyPr wrap="square" rtlCol="0">
            <a:spAutoFit/>
          </a:bodyPr>
          <a:lstStyle/>
          <a:p>
            <a:pPr algn="ctr"/>
            <a:r>
              <a:rPr lang="en-US" sz="1799" b="1" dirty="0" err="1">
                <a:solidFill>
                  <a:srgbClr val="FFFFFF"/>
                </a:solidFill>
              </a:rPr>
              <a:t>Avanzado</a:t>
            </a:r>
            <a:endParaRPr lang="en-US" sz="1799" b="1" dirty="0">
              <a:solidFill>
                <a:srgbClr val="FFFFFF"/>
              </a:solidFill>
            </a:endParaRPr>
          </a:p>
        </p:txBody>
      </p:sp>
      <p:sp>
        <p:nvSpPr>
          <p:cNvPr id="30" name="Oval 29">
            <a:extLst>
              <a:ext uri="{FF2B5EF4-FFF2-40B4-BE49-F238E27FC236}">
                <a16:creationId xmlns:a16="http://schemas.microsoft.com/office/drawing/2014/main" id="{498D9121-FF01-D147-9347-6D5B754B176D}"/>
              </a:ext>
            </a:extLst>
          </p:cNvPr>
          <p:cNvSpPr/>
          <p:nvPr/>
        </p:nvSpPr>
        <p:spPr>
          <a:xfrm>
            <a:off x="9036595" y="1291782"/>
            <a:ext cx="1080634" cy="1080633"/>
          </a:xfrm>
          <a:prstGeom prst="ellipse">
            <a:avLst/>
          </a:prstGeom>
          <a:solidFill>
            <a:schemeClr val="accent2">
              <a:lumMod val="60000"/>
              <a:lumOff val="4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1" name="TextBox 30">
            <a:extLst>
              <a:ext uri="{FF2B5EF4-FFF2-40B4-BE49-F238E27FC236}">
                <a16:creationId xmlns:a16="http://schemas.microsoft.com/office/drawing/2014/main" id="{84411503-40F1-DE43-9A65-F7BEADFA4108}"/>
              </a:ext>
            </a:extLst>
          </p:cNvPr>
          <p:cNvSpPr txBox="1"/>
          <p:nvPr/>
        </p:nvSpPr>
        <p:spPr>
          <a:xfrm>
            <a:off x="8432103" y="1782996"/>
            <a:ext cx="2285405" cy="369236"/>
          </a:xfrm>
          <a:prstGeom prst="rect">
            <a:avLst/>
          </a:prstGeom>
          <a:noFill/>
        </p:spPr>
        <p:txBody>
          <a:bodyPr wrap="square" rtlCol="0">
            <a:spAutoFit/>
          </a:bodyPr>
          <a:lstStyle/>
          <a:p>
            <a:pPr algn="ctr"/>
            <a:r>
              <a:rPr lang="en-US" sz="1799" b="1" dirty="0" err="1">
                <a:solidFill>
                  <a:srgbClr val="FFFFFF"/>
                </a:solidFill>
              </a:rPr>
              <a:t>Calificado</a:t>
            </a:r>
            <a:endParaRPr lang="en-US" sz="1799" b="1" dirty="0">
              <a:solidFill>
                <a:srgbClr val="FFFFFF"/>
              </a:solidFill>
            </a:endParaRPr>
          </a:p>
        </p:txBody>
      </p:sp>
      <p:pic>
        <p:nvPicPr>
          <p:cNvPr id="4" name="Picture 3" descr="A picture containing bird&#10;&#10;Description automatically generated">
            <a:extLst>
              <a:ext uri="{FF2B5EF4-FFF2-40B4-BE49-F238E27FC236}">
                <a16:creationId xmlns:a16="http://schemas.microsoft.com/office/drawing/2014/main" id="{FF9E576B-45A0-F145-95D9-F9A1E12AED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1909" y="1165247"/>
            <a:ext cx="1223110" cy="785613"/>
          </a:xfrm>
          <a:prstGeom prst="rect">
            <a:avLst/>
          </a:prstGeom>
        </p:spPr>
      </p:pic>
    </p:spTree>
    <p:extLst>
      <p:ext uri="{BB962C8B-B14F-4D97-AF65-F5344CB8AC3E}">
        <p14:creationId xmlns:p14="http://schemas.microsoft.com/office/powerpoint/2010/main" val="107449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5" grpId="0"/>
      <p:bldP spid="23" grpId="0" animBg="1"/>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40887" y="910641"/>
            <a:ext cx="6362986" cy="5457862"/>
          </a:xfrm>
          <a:prstGeom prst="rect">
            <a:avLst/>
          </a:prstGeom>
          <a:solidFill>
            <a:schemeClr val="accent2">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0">
              <a:solidFill>
                <a:sysClr val="windowText" lastClr="000000"/>
              </a:solidFill>
            </a:endParaRPr>
          </a:p>
        </p:txBody>
      </p:sp>
      <p:sp>
        <p:nvSpPr>
          <p:cNvPr id="7" name="TextBox 6"/>
          <p:cNvSpPr txBox="1"/>
          <p:nvPr/>
        </p:nvSpPr>
        <p:spPr>
          <a:xfrm>
            <a:off x="501274" y="1019042"/>
            <a:ext cx="5169941" cy="584647"/>
          </a:xfrm>
          <a:prstGeom prst="rect">
            <a:avLst/>
          </a:prstGeom>
          <a:noFill/>
        </p:spPr>
        <p:txBody>
          <a:bodyPr wrap="square" rtlCol="0">
            <a:spAutoFit/>
          </a:bodyPr>
          <a:lstStyle/>
          <a:p>
            <a:pPr marL="0" lvl="1" defTabSz="914126">
              <a:defRPr/>
            </a:pPr>
            <a:r>
              <a:rPr lang="en-US" sz="3199" kern="0" dirty="0">
                <a:solidFill>
                  <a:srgbClr val="FFFFFF"/>
                </a:solidFill>
                <a:latin typeface="Adobe Clean" panose="020B0503020404020204" pitchFamily="34" charset="0"/>
                <a:cs typeface="Adobe Clean Light"/>
              </a:rPr>
              <a:t>México</a:t>
            </a:r>
            <a:endParaRPr lang="en-US" sz="2399" kern="0" dirty="0">
              <a:solidFill>
                <a:srgbClr val="FFFFFF"/>
              </a:solidFill>
              <a:latin typeface="Adobe Clean" panose="020B0503020404020204" pitchFamily="34" charset="0"/>
              <a:cs typeface="Adobe Clean Light"/>
            </a:endParaRPr>
          </a:p>
        </p:txBody>
      </p:sp>
      <p:pic>
        <p:nvPicPr>
          <p:cNvPr id="1026" name="Picture 2" descr="https://www.datapipe.com/images/uploads/core/glo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305" y="1234781"/>
            <a:ext cx="1555112" cy="159865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DD57A912-CC12-964E-BA76-640769E4E1EA}"/>
              </a:ext>
            </a:extLst>
          </p:cNvPr>
          <p:cNvSpPr>
            <a:spLocks noGrp="1"/>
          </p:cNvSpPr>
          <p:nvPr>
            <p:ph type="title"/>
          </p:nvPr>
        </p:nvSpPr>
        <p:spPr/>
        <p:txBody>
          <a:bodyPr/>
          <a:lstStyle/>
          <a:p>
            <a:r>
              <a:rPr kumimoji="1" lang="en-GB" altLang="ja-JP" dirty="0"/>
              <a:t>Adobe Sign </a:t>
            </a:r>
            <a:r>
              <a:rPr kumimoji="1" lang="en-GB" altLang="ja-JP" dirty="0" err="1"/>
              <a:t>cumple</a:t>
            </a:r>
            <a:r>
              <a:rPr kumimoji="1" lang="en-GB" altLang="ja-JP" dirty="0"/>
              <a:t> con las </a:t>
            </a:r>
            <a:r>
              <a:rPr kumimoji="1" lang="en-GB" altLang="ja-JP" dirty="0" err="1"/>
              <a:t>leyes</a:t>
            </a:r>
            <a:r>
              <a:rPr kumimoji="1" lang="en-GB" altLang="ja-JP" dirty="0"/>
              <a:t> de firma electronica de México y global</a:t>
            </a:r>
            <a:endParaRPr lang="en-US" dirty="0"/>
          </a:p>
        </p:txBody>
      </p:sp>
      <p:sp>
        <p:nvSpPr>
          <p:cNvPr id="2" name="Slide Number Placeholder 1"/>
          <p:cNvSpPr>
            <a:spLocks noGrp="1"/>
          </p:cNvSpPr>
          <p:nvPr>
            <p:ph type="sldNum" sz="quarter" idx="12"/>
          </p:nvPr>
        </p:nvSpPr>
        <p:spPr/>
        <p:txBody>
          <a:bodyPr/>
          <a:lstStyle/>
          <a:p>
            <a:pPr algn="ctr" defTabSz="914126">
              <a:defRPr/>
            </a:pPr>
            <a:fld id="{90156F56-D5AE-4C6F-B826-C69D1BC521BB}" type="slidenum">
              <a:rPr lang="en-US" sz="1799" kern="0">
                <a:solidFill>
                  <a:prstClr val="white"/>
                </a:solidFill>
                <a:latin typeface="Adobe Clean"/>
              </a:rPr>
              <a:pPr algn="ctr" defTabSz="914126">
                <a:defRPr/>
              </a:pPr>
              <a:t>39</a:t>
            </a:fld>
            <a:endParaRPr lang="en-US" sz="1799" kern="0">
              <a:solidFill>
                <a:prstClr val="white"/>
              </a:solidFill>
              <a:latin typeface="Adobe Clean"/>
            </a:endParaRPr>
          </a:p>
        </p:txBody>
      </p:sp>
      <p:sp>
        <p:nvSpPr>
          <p:cNvPr id="6" name="Title 1"/>
          <p:cNvSpPr txBox="1">
            <a:spLocks/>
          </p:cNvSpPr>
          <p:nvPr/>
        </p:nvSpPr>
        <p:spPr>
          <a:xfrm>
            <a:off x="307817" y="395960"/>
            <a:ext cx="11576369" cy="411056"/>
          </a:xfrm>
          <a:prstGeom prst="rect">
            <a:avLst/>
          </a:prstGeom>
        </p:spPr>
        <p:txBody>
          <a:bodyPr>
            <a:normAutofit fontScale="75000" lnSpcReduction="20000"/>
          </a:bodyPr>
          <a:lstStyle>
            <a:lvl1pPr algn="l" defTabSz="1219119" rtl="0" eaLnBrk="1" latinLnBrk="0" hangingPunct="1">
              <a:spcBef>
                <a:spcPct val="0"/>
              </a:spcBef>
              <a:buNone/>
              <a:defRPr sz="3200" kern="1200">
                <a:solidFill>
                  <a:schemeClr val="bg2"/>
                </a:solidFill>
                <a:latin typeface="+mj-lt"/>
                <a:ea typeface="+mj-ea"/>
                <a:cs typeface="+mj-cs"/>
              </a:defRPr>
            </a:lvl1pPr>
          </a:lstStyle>
          <a:p>
            <a:pPr defTabSz="1218753">
              <a:defRPr/>
            </a:pPr>
            <a:endParaRPr lang="en-US" sz="3199"/>
          </a:p>
        </p:txBody>
      </p:sp>
      <p:grpSp>
        <p:nvGrpSpPr>
          <p:cNvPr id="4" name="Group 3"/>
          <p:cNvGrpSpPr/>
          <p:nvPr/>
        </p:nvGrpSpPr>
        <p:grpSpPr>
          <a:xfrm>
            <a:off x="8556199" y="3107299"/>
            <a:ext cx="1952778" cy="1062807"/>
            <a:chOff x="8627598" y="3077657"/>
            <a:chExt cx="1529481" cy="832428"/>
          </a:xfrm>
        </p:grpSpPr>
        <p:pic>
          <p:nvPicPr>
            <p:cNvPr id="15" name="Picture 14" descr="icon_audittrai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1203" y="3077657"/>
              <a:ext cx="429590" cy="559557"/>
            </a:xfrm>
            <a:prstGeom prst="rect">
              <a:avLst/>
            </a:prstGeom>
          </p:spPr>
        </p:pic>
        <p:sp>
          <p:nvSpPr>
            <p:cNvPr id="16" name="TextBox 15"/>
            <p:cNvSpPr txBox="1"/>
            <p:nvPr/>
          </p:nvSpPr>
          <p:spPr>
            <a:xfrm>
              <a:off x="8627598" y="3664202"/>
              <a:ext cx="1529481" cy="245883"/>
            </a:xfrm>
            <a:prstGeom prst="rect">
              <a:avLst/>
            </a:prstGeom>
            <a:noFill/>
          </p:spPr>
          <p:txBody>
            <a:bodyPr wrap="none" rtlCol="0">
              <a:spAutoFit/>
            </a:bodyPr>
            <a:lstStyle/>
            <a:p>
              <a:pPr algn="ctr" defTabSz="914126">
                <a:lnSpc>
                  <a:spcPct val="90000"/>
                </a:lnSpc>
                <a:defRPr/>
              </a:pPr>
              <a:r>
                <a:rPr lang="en-US" sz="1600" kern="0" dirty="0" err="1"/>
                <a:t>Rastro</a:t>
              </a:r>
              <a:r>
                <a:rPr lang="en-US" sz="1600" kern="0" dirty="0"/>
                <a:t> de </a:t>
              </a:r>
              <a:r>
                <a:rPr lang="en-US" sz="1600" kern="0" dirty="0" err="1"/>
                <a:t>Auditoría</a:t>
              </a:r>
              <a:endParaRPr lang="en-US" sz="1600" kern="0" dirty="0"/>
            </a:p>
          </p:txBody>
        </p:sp>
      </p:grpSp>
      <p:grpSp>
        <p:nvGrpSpPr>
          <p:cNvPr id="5" name="Group 4"/>
          <p:cNvGrpSpPr/>
          <p:nvPr/>
        </p:nvGrpSpPr>
        <p:grpSpPr>
          <a:xfrm>
            <a:off x="8059927" y="4394929"/>
            <a:ext cx="2929084" cy="1360093"/>
            <a:chOff x="8238917" y="4086174"/>
            <a:chExt cx="2294162" cy="1065273"/>
          </a:xfrm>
        </p:grpSpPr>
        <p:pic>
          <p:nvPicPr>
            <p:cNvPr id="14" name="Picture 13" descr="icon_certifieddocumen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8154" y="4086174"/>
              <a:ext cx="528089" cy="609864"/>
            </a:xfrm>
            <a:prstGeom prst="rect">
              <a:avLst/>
            </a:prstGeom>
          </p:spPr>
        </p:pic>
        <p:sp>
          <p:nvSpPr>
            <p:cNvPr id="17" name="TextBox 16"/>
            <p:cNvSpPr txBox="1"/>
            <p:nvPr/>
          </p:nvSpPr>
          <p:spPr>
            <a:xfrm>
              <a:off x="8238917" y="4727178"/>
              <a:ext cx="2294162" cy="424269"/>
            </a:xfrm>
            <a:prstGeom prst="rect">
              <a:avLst/>
            </a:prstGeom>
            <a:noFill/>
          </p:spPr>
          <p:txBody>
            <a:bodyPr wrap="square" rtlCol="0">
              <a:spAutoFit/>
            </a:bodyPr>
            <a:lstStyle/>
            <a:p>
              <a:pPr algn="ctr" defTabSz="914126">
                <a:lnSpc>
                  <a:spcPct val="90000"/>
                </a:lnSpc>
                <a:defRPr/>
              </a:pPr>
              <a:r>
                <a:rPr lang="es-ES" sz="1600" kern="0" dirty="0"/>
                <a:t>Documento de registro con sello de seguridad evidente</a:t>
              </a:r>
              <a:endParaRPr lang="en-US" sz="1600" kern="0" dirty="0"/>
            </a:p>
          </p:txBody>
        </p:sp>
      </p:grpSp>
      <p:grpSp>
        <p:nvGrpSpPr>
          <p:cNvPr id="3" name="Group 2"/>
          <p:cNvGrpSpPr/>
          <p:nvPr/>
        </p:nvGrpSpPr>
        <p:grpSpPr>
          <a:xfrm>
            <a:off x="8189445" y="1445553"/>
            <a:ext cx="2543406" cy="1478165"/>
            <a:chOff x="6943582" y="2658989"/>
            <a:chExt cx="1992086" cy="1157752"/>
          </a:xfrm>
        </p:grpSpPr>
        <p:sp>
          <p:nvSpPr>
            <p:cNvPr id="10" name="TextBox 9"/>
            <p:cNvSpPr txBox="1"/>
            <p:nvPr/>
          </p:nvSpPr>
          <p:spPr>
            <a:xfrm>
              <a:off x="6943582" y="3358724"/>
              <a:ext cx="1992086" cy="458017"/>
            </a:xfrm>
            <a:prstGeom prst="rect">
              <a:avLst/>
            </a:prstGeom>
            <a:noFill/>
          </p:spPr>
          <p:txBody>
            <a:bodyPr wrap="square" rtlCol="0">
              <a:spAutoFit/>
            </a:bodyPr>
            <a:lstStyle/>
            <a:p>
              <a:pPr algn="ctr" defTabSz="914126">
                <a:defRPr/>
              </a:pPr>
              <a:r>
                <a:rPr lang="en-US" sz="1600" kern="0" dirty="0" err="1"/>
                <a:t>Autenticación</a:t>
              </a:r>
              <a:r>
                <a:rPr lang="en-US" sz="1600" kern="0" dirty="0"/>
                <a:t> del </a:t>
              </a:r>
              <a:r>
                <a:rPr lang="en-US" sz="1600" kern="0" dirty="0" err="1"/>
                <a:t>Firmante</a:t>
              </a:r>
              <a:endParaRPr lang="en-US" sz="1600" kern="0" dirty="0"/>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7727" y="2658989"/>
              <a:ext cx="622986" cy="627058"/>
            </a:xfrm>
            <a:prstGeom prst="rect">
              <a:avLst/>
            </a:prstGeom>
          </p:spPr>
        </p:pic>
      </p:grpSp>
      <p:sp>
        <p:nvSpPr>
          <p:cNvPr id="9" name="Rectangle 8"/>
          <p:cNvSpPr/>
          <p:nvPr/>
        </p:nvSpPr>
        <p:spPr>
          <a:xfrm>
            <a:off x="283846" y="2829240"/>
            <a:ext cx="6124571" cy="830740"/>
          </a:xfrm>
          <a:prstGeom prst="rect">
            <a:avLst/>
          </a:prstGeom>
        </p:spPr>
        <p:txBody>
          <a:bodyPr wrap="square">
            <a:spAutoFit/>
          </a:bodyPr>
          <a:lstStyle/>
          <a:p>
            <a:pPr marL="457063" indent="-457063" defTabSz="914126">
              <a:spcAft>
                <a:spcPts val="5398"/>
              </a:spcAft>
              <a:buFont typeface="Wingdings" panose="05000000000000000000" pitchFamily="2" charset="2"/>
              <a:buChar char="ü"/>
              <a:defRPr/>
            </a:pPr>
            <a:r>
              <a:rPr lang="en-US" sz="2399" kern="0" dirty="0" err="1">
                <a:solidFill>
                  <a:srgbClr val="FFFFFF"/>
                </a:solidFill>
                <a:latin typeface="Adobe Clean" panose="020B0503020404020204" pitchFamily="34" charset="0"/>
                <a:cs typeface="Adobe Clean Light"/>
              </a:rPr>
              <a:t>Permite</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tanto</a:t>
            </a:r>
            <a:r>
              <a:rPr lang="en-US" sz="2399" kern="0" dirty="0">
                <a:solidFill>
                  <a:srgbClr val="FFFFFF"/>
                </a:solidFill>
                <a:latin typeface="Adobe Clean" panose="020B0503020404020204" pitchFamily="34" charset="0"/>
                <a:cs typeface="Adobe Clean Light"/>
              </a:rPr>
              <a:t> las </a:t>
            </a:r>
            <a:r>
              <a:rPr lang="en-US" sz="2399" kern="0" dirty="0" err="1">
                <a:solidFill>
                  <a:srgbClr val="FFFFFF"/>
                </a:solidFill>
                <a:latin typeface="Adobe Clean" panose="020B0503020404020204" pitchFamily="34" charset="0"/>
                <a:cs typeface="Adobe Clean Light"/>
              </a:rPr>
              <a:t>firmas</a:t>
            </a:r>
            <a:r>
              <a:rPr lang="en-US" sz="2399" kern="0" dirty="0">
                <a:solidFill>
                  <a:srgbClr val="FFFFFF"/>
                </a:solidFill>
                <a:latin typeface="Adobe Clean" panose="020B0503020404020204" pitchFamily="34" charset="0"/>
                <a:cs typeface="Adobe Clean Light"/>
              </a:rPr>
              <a:t> electronica </a:t>
            </a:r>
            <a:r>
              <a:rPr lang="en-US" sz="2399" kern="0" dirty="0" err="1">
                <a:solidFill>
                  <a:srgbClr val="FFFFFF"/>
                </a:solidFill>
                <a:latin typeface="Adobe Clean" panose="020B0503020404020204" pitchFamily="34" charset="0"/>
                <a:cs typeface="Adobe Clean Light"/>
              </a:rPr>
              <a:t>como</a:t>
            </a:r>
            <a:r>
              <a:rPr lang="en-US" sz="2399" kern="0" dirty="0">
                <a:solidFill>
                  <a:srgbClr val="FFFFFF"/>
                </a:solidFill>
                <a:latin typeface="Adobe Clean" panose="020B0503020404020204" pitchFamily="34" charset="0"/>
                <a:cs typeface="Adobe Clean Light"/>
              </a:rPr>
              <a:t> las </a:t>
            </a:r>
            <a:r>
              <a:rPr lang="en-US" sz="2399" kern="0" dirty="0" err="1">
                <a:solidFill>
                  <a:srgbClr val="FFFFFF"/>
                </a:solidFill>
                <a:latin typeface="Adobe Clean" panose="020B0503020404020204" pitchFamily="34" charset="0"/>
                <a:cs typeface="Adobe Clean Light"/>
              </a:rPr>
              <a:t>digitales</a:t>
            </a:r>
            <a:endParaRPr lang="en-US" sz="2399" kern="0" dirty="0">
              <a:solidFill>
                <a:srgbClr val="FFFFFF"/>
              </a:solidFill>
              <a:latin typeface="Adobe Clean" panose="020B0503020404020204" pitchFamily="34" charset="0"/>
              <a:cs typeface="Adobe Clean Light"/>
            </a:endParaRPr>
          </a:p>
        </p:txBody>
      </p:sp>
      <p:sp>
        <p:nvSpPr>
          <p:cNvPr id="22" name="Rectangle 21"/>
          <p:cNvSpPr/>
          <p:nvPr/>
        </p:nvSpPr>
        <p:spPr>
          <a:xfrm>
            <a:off x="265559" y="3871934"/>
            <a:ext cx="4535216" cy="461537"/>
          </a:xfrm>
          <a:prstGeom prst="rect">
            <a:avLst/>
          </a:prstGeom>
        </p:spPr>
        <p:txBody>
          <a:bodyPr wrap="none">
            <a:spAutoFit/>
          </a:bodyPr>
          <a:lstStyle/>
          <a:p>
            <a:pPr marL="457063" indent="-457063" defTabSz="914126">
              <a:spcAft>
                <a:spcPts val="5398"/>
              </a:spcAft>
              <a:buFont typeface="Wingdings" panose="05000000000000000000" pitchFamily="2" charset="2"/>
              <a:buChar char="ü"/>
              <a:defRPr/>
            </a:pPr>
            <a:r>
              <a:rPr lang="en-US" sz="2399" kern="0" dirty="0">
                <a:solidFill>
                  <a:srgbClr val="FFFFFF"/>
                </a:solidFill>
                <a:latin typeface="Adobe Clean" panose="020B0503020404020204" pitchFamily="34" charset="0"/>
                <a:cs typeface="Adobe Clean Light"/>
              </a:rPr>
              <a:t>Las </a:t>
            </a:r>
            <a:r>
              <a:rPr lang="en-US" sz="2399" kern="0" dirty="0" err="1">
                <a:solidFill>
                  <a:srgbClr val="FFFFFF"/>
                </a:solidFill>
                <a:latin typeface="Adobe Clean" panose="020B0503020404020204" pitchFamily="34" charset="0"/>
                <a:cs typeface="Adobe Clean Light"/>
              </a:rPr>
              <a:t>empresas</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pueden</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elegir</a:t>
            </a:r>
            <a:endParaRPr lang="en-US" sz="2399" kern="0" dirty="0">
              <a:solidFill>
                <a:srgbClr val="FFFFFF"/>
              </a:solidFill>
              <a:latin typeface="Adobe Clean" panose="020B0503020404020204" pitchFamily="34" charset="0"/>
              <a:cs typeface="Adobe Clean Light"/>
            </a:endParaRPr>
          </a:p>
        </p:txBody>
      </p:sp>
      <p:sp>
        <p:nvSpPr>
          <p:cNvPr id="25" name="Rectangle 24"/>
          <p:cNvSpPr/>
          <p:nvPr/>
        </p:nvSpPr>
        <p:spPr>
          <a:xfrm>
            <a:off x="265558" y="4814986"/>
            <a:ext cx="5831963" cy="1569148"/>
          </a:xfrm>
          <a:prstGeom prst="rect">
            <a:avLst/>
          </a:prstGeom>
        </p:spPr>
        <p:txBody>
          <a:bodyPr wrap="square">
            <a:spAutoFit/>
          </a:bodyPr>
          <a:lstStyle/>
          <a:p>
            <a:pPr marL="457063" indent="-457063" defTabSz="914126">
              <a:spcAft>
                <a:spcPts val="5398"/>
              </a:spcAft>
              <a:buFont typeface="Wingdings" panose="05000000000000000000" pitchFamily="2" charset="2"/>
              <a:buChar char="ü"/>
              <a:defRPr/>
            </a:pPr>
            <a:r>
              <a:rPr lang="es-ES" sz="2399" kern="0" dirty="0">
                <a:solidFill>
                  <a:srgbClr val="FFFFFF"/>
                </a:solidFill>
                <a:latin typeface="Adobe Clean" panose="020B0503020404020204" pitchFamily="34" charset="0"/>
                <a:cs typeface="Adobe Clean Light"/>
              </a:rPr>
              <a:t>Firmas digitales requeridas para la certificación de documentos oficiales y documentos relacionados con las obligaciones fiscales</a:t>
            </a:r>
            <a:endParaRPr lang="en-US" sz="2399" kern="0" dirty="0">
              <a:solidFill>
                <a:srgbClr val="FFFFFF"/>
              </a:solidFill>
              <a:latin typeface="Adobe Clean" panose="020B0503020404020204" pitchFamily="34" charset="0"/>
              <a:cs typeface="Adobe Clean Light"/>
            </a:endParaRPr>
          </a:p>
        </p:txBody>
      </p:sp>
      <p:pic>
        <p:nvPicPr>
          <p:cNvPr id="12" name="Picture 11" descr="A picture containing drawing&#10;&#10;Description automatically generated">
            <a:extLst>
              <a:ext uri="{FF2B5EF4-FFF2-40B4-BE49-F238E27FC236}">
                <a16:creationId xmlns:a16="http://schemas.microsoft.com/office/drawing/2014/main" id="{FA42C9DE-B8A8-2444-9940-C922F6C469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7536" y="1201245"/>
            <a:ext cx="1180239" cy="786826"/>
          </a:xfrm>
          <a:prstGeom prst="rect">
            <a:avLst/>
          </a:prstGeom>
        </p:spPr>
      </p:pic>
    </p:spTree>
    <p:extLst>
      <p:ext uri="{BB962C8B-B14F-4D97-AF65-F5344CB8AC3E}">
        <p14:creationId xmlns:p14="http://schemas.microsoft.com/office/powerpoint/2010/main" val="318928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B25B-FDB7-524A-9C4F-89ED80629FD4}"/>
              </a:ext>
            </a:extLst>
          </p:cNvPr>
          <p:cNvSpPr>
            <a:spLocks noGrp="1"/>
          </p:cNvSpPr>
          <p:nvPr>
            <p:ph type="title"/>
          </p:nvPr>
        </p:nvSpPr>
        <p:spPr/>
        <p:txBody>
          <a:bodyPr/>
          <a:lstStyle/>
          <a:p>
            <a:r>
              <a:rPr lang="en-US" dirty="0"/>
              <a:t>Adobe Sign </a:t>
            </a:r>
            <a:r>
              <a:rPr lang="en-US" dirty="0" err="1"/>
              <a:t>será</a:t>
            </a:r>
            <a:r>
              <a:rPr lang="en-US" dirty="0"/>
              <a:t> </a:t>
            </a:r>
            <a:r>
              <a:rPr lang="en-US" dirty="0" err="1"/>
              <a:t>vendido</a:t>
            </a:r>
            <a:r>
              <a:rPr lang="en-US" dirty="0"/>
              <a:t> </a:t>
            </a:r>
            <a:r>
              <a:rPr lang="en-US" dirty="0" err="1"/>
              <a:t>en</a:t>
            </a:r>
            <a:r>
              <a:rPr lang="en-US" dirty="0"/>
              <a:t> VIP</a:t>
            </a:r>
          </a:p>
        </p:txBody>
      </p:sp>
      <p:sp>
        <p:nvSpPr>
          <p:cNvPr id="3" name="Content Placeholder 2">
            <a:extLst>
              <a:ext uri="{FF2B5EF4-FFF2-40B4-BE49-F238E27FC236}">
                <a16:creationId xmlns:a16="http://schemas.microsoft.com/office/drawing/2014/main" id="{7F8D6223-8C2F-2B4E-B637-C97C7233A9E8}"/>
              </a:ext>
            </a:extLst>
          </p:cNvPr>
          <p:cNvSpPr>
            <a:spLocks noGrp="1"/>
          </p:cNvSpPr>
          <p:nvPr>
            <p:ph idx="1"/>
          </p:nvPr>
        </p:nvSpPr>
        <p:spPr/>
        <p:txBody>
          <a:bodyPr/>
          <a:lstStyle/>
          <a:p>
            <a:r>
              <a:rPr lang="en-US" dirty="0"/>
              <a:t>A </a:t>
            </a:r>
            <a:r>
              <a:rPr lang="en-US" dirty="0" err="1"/>
              <a:t>partir</a:t>
            </a:r>
            <a:r>
              <a:rPr lang="en-US" dirty="0"/>
              <a:t> de </a:t>
            </a:r>
            <a:r>
              <a:rPr lang="en-US" dirty="0" err="1"/>
              <a:t>Marzo</a:t>
            </a:r>
            <a:r>
              <a:rPr lang="en-US" dirty="0"/>
              <a:t> 9 </a:t>
            </a:r>
            <a:r>
              <a:rPr lang="en-US" dirty="0" err="1"/>
              <a:t>usted</a:t>
            </a:r>
            <a:r>
              <a:rPr lang="en-US" dirty="0"/>
              <a:t> </a:t>
            </a:r>
            <a:r>
              <a:rPr lang="en-US" dirty="0" err="1"/>
              <a:t>podrá</a:t>
            </a:r>
            <a:r>
              <a:rPr lang="en-US" dirty="0"/>
              <a:t> vender Adobe Sign para </a:t>
            </a:r>
            <a:r>
              <a:rPr lang="en-US" dirty="0" err="1"/>
              <a:t>Negocios</a:t>
            </a:r>
            <a:r>
              <a:rPr lang="en-US" dirty="0"/>
              <a:t> y </a:t>
            </a:r>
            <a:r>
              <a:rPr lang="en-US" dirty="0" err="1"/>
              <a:t>Empresa</a:t>
            </a:r>
            <a:r>
              <a:rPr lang="en-US" dirty="0"/>
              <a:t>. </a:t>
            </a:r>
            <a:r>
              <a:rPr lang="es-ES" dirty="0"/>
              <a:t>Estará en la lista de precios de marzo que se publica el 1 de febrero</a:t>
            </a:r>
            <a:r>
              <a:rPr lang="en-US" dirty="0"/>
              <a:t>.</a:t>
            </a:r>
          </a:p>
          <a:p>
            <a:endParaRPr lang="en-US" dirty="0"/>
          </a:p>
          <a:p>
            <a:r>
              <a:rPr lang="en-US" dirty="0" err="1"/>
              <a:t>Por</a:t>
            </a:r>
            <a:r>
              <a:rPr lang="en-US" dirty="0"/>
              <a:t> </a:t>
            </a:r>
            <a:r>
              <a:rPr lang="en-US" dirty="0" err="1"/>
              <a:t>qué</a:t>
            </a:r>
            <a:r>
              <a:rPr lang="en-US" dirty="0"/>
              <a:t> </a:t>
            </a:r>
            <a:r>
              <a:rPr lang="en-US" dirty="0" err="1"/>
              <a:t>hacemos</a:t>
            </a:r>
            <a:r>
              <a:rPr lang="en-US" dirty="0"/>
              <a:t> la </a:t>
            </a:r>
            <a:r>
              <a:rPr lang="en-US" dirty="0" err="1"/>
              <a:t>introducción</a:t>
            </a:r>
            <a:r>
              <a:rPr lang="en-US" dirty="0"/>
              <a:t> de Adobe Sign?</a:t>
            </a:r>
          </a:p>
          <a:p>
            <a:pPr lvl="1"/>
            <a:r>
              <a:rPr lang="en-US" dirty="0">
                <a:latin typeface="Adobe Clean Light" panose="020B0303020404020204" pitchFamily="34" charset="0"/>
              </a:rPr>
              <a:t>Los </a:t>
            </a:r>
            <a:r>
              <a:rPr lang="en-US" dirty="0" err="1">
                <a:latin typeface="Adobe Clean Light" panose="020B0303020404020204" pitchFamily="34" charset="0"/>
              </a:rPr>
              <a:t>Clientes</a:t>
            </a:r>
            <a:r>
              <a:rPr lang="en-US" dirty="0">
                <a:latin typeface="Adobe Clean Light" panose="020B0303020404020204" pitchFamily="34" charset="0"/>
              </a:rPr>
              <a:t> </a:t>
            </a:r>
            <a:r>
              <a:rPr lang="en-US" dirty="0" err="1">
                <a:latin typeface="Adobe Clean Light" panose="020B0303020404020204" pitchFamily="34" charset="0"/>
              </a:rPr>
              <a:t>Neceistan</a:t>
            </a:r>
            <a:r>
              <a:rPr lang="en-US" dirty="0">
                <a:latin typeface="Adobe Clean Light" panose="020B0303020404020204" pitchFamily="34" charset="0"/>
              </a:rPr>
              <a:t> el </a:t>
            </a:r>
            <a:r>
              <a:rPr lang="en-US" dirty="0" err="1">
                <a:latin typeface="Adobe Clean Light" panose="020B0303020404020204" pitchFamily="34" charset="0"/>
              </a:rPr>
              <a:t>producto</a:t>
            </a:r>
            <a:endParaRPr lang="en-US" dirty="0">
              <a:latin typeface="Adobe Clean Light" panose="020B0303020404020204" pitchFamily="34" charset="0"/>
            </a:endParaRPr>
          </a:p>
          <a:p>
            <a:pPr lvl="1"/>
            <a:r>
              <a:rPr lang="es-ES" dirty="0">
                <a:latin typeface="Adobe Clean Light" panose="020B0303020404020204" pitchFamily="34" charset="0"/>
              </a:rPr>
              <a:t>Ofrece un rendimiento excepcional de la inversión</a:t>
            </a:r>
            <a:endParaRPr lang="en-US" dirty="0">
              <a:latin typeface="Adobe Clean Light" panose="020B0303020404020204" pitchFamily="34" charset="0"/>
            </a:endParaRPr>
          </a:p>
          <a:p>
            <a:pPr lvl="1"/>
            <a:r>
              <a:rPr lang="es-ES" dirty="0">
                <a:latin typeface="Adobe Clean Light" panose="020B0303020404020204" pitchFamily="34" charset="0"/>
              </a:rPr>
              <a:t>Necesita llevarlo a un programa de compras que los clientes ya usan</a:t>
            </a:r>
          </a:p>
          <a:p>
            <a:endParaRPr lang="en-US" dirty="0"/>
          </a:p>
        </p:txBody>
      </p:sp>
      <p:sp>
        <p:nvSpPr>
          <p:cNvPr id="4" name="Slide Number Placeholder 3">
            <a:extLst>
              <a:ext uri="{FF2B5EF4-FFF2-40B4-BE49-F238E27FC236}">
                <a16:creationId xmlns:a16="http://schemas.microsoft.com/office/drawing/2014/main" id="{8BDE5EBA-712F-3D4E-BB63-DEE6DEA8E6BB}"/>
              </a:ext>
            </a:extLst>
          </p:cNvPr>
          <p:cNvSpPr>
            <a:spLocks noGrp="1"/>
          </p:cNvSpPr>
          <p:nvPr>
            <p:ph type="sldNum" sz="quarter" idx="12"/>
          </p:nvPr>
        </p:nvSpPr>
        <p:spPr/>
        <p:txBody>
          <a:bodyPr/>
          <a:lstStyle/>
          <a:p>
            <a:pPr algn="ctr"/>
            <a:fld id="{90156F56-D5AE-4C6F-B826-C69D1BC521BB}" type="slidenum">
              <a:rPr lang="en-US" smtClean="0"/>
              <a:pPr algn="ctr"/>
              <a:t>4</a:t>
            </a:fld>
            <a:endParaRPr lang="en-US"/>
          </a:p>
        </p:txBody>
      </p:sp>
    </p:spTree>
    <p:extLst>
      <p:ext uri="{BB962C8B-B14F-4D97-AF65-F5344CB8AC3E}">
        <p14:creationId xmlns:p14="http://schemas.microsoft.com/office/powerpoint/2010/main" val="3374514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40887" y="910641"/>
            <a:ext cx="6362986" cy="5457862"/>
          </a:xfrm>
          <a:prstGeom prst="rect">
            <a:avLst/>
          </a:prstGeom>
          <a:solidFill>
            <a:schemeClr val="accent2">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0">
              <a:solidFill>
                <a:sysClr val="windowText" lastClr="000000"/>
              </a:solidFill>
            </a:endParaRPr>
          </a:p>
        </p:txBody>
      </p:sp>
      <p:sp>
        <p:nvSpPr>
          <p:cNvPr id="7" name="TextBox 6"/>
          <p:cNvSpPr txBox="1"/>
          <p:nvPr/>
        </p:nvSpPr>
        <p:spPr>
          <a:xfrm>
            <a:off x="501274" y="1019042"/>
            <a:ext cx="5169941" cy="584647"/>
          </a:xfrm>
          <a:prstGeom prst="rect">
            <a:avLst/>
          </a:prstGeom>
          <a:noFill/>
        </p:spPr>
        <p:txBody>
          <a:bodyPr wrap="square" rtlCol="0">
            <a:spAutoFit/>
          </a:bodyPr>
          <a:lstStyle/>
          <a:p>
            <a:pPr marL="0" lvl="1" defTabSz="914126">
              <a:defRPr/>
            </a:pPr>
            <a:r>
              <a:rPr lang="en-US" sz="3199" kern="0" dirty="0">
                <a:solidFill>
                  <a:srgbClr val="FFFFFF"/>
                </a:solidFill>
                <a:latin typeface="Adobe Clean" panose="020B0503020404020204" pitchFamily="34" charset="0"/>
                <a:cs typeface="Adobe Clean Light"/>
              </a:rPr>
              <a:t>Chile</a:t>
            </a:r>
            <a:endParaRPr lang="en-US" sz="2399" kern="0" dirty="0">
              <a:solidFill>
                <a:srgbClr val="FFFFFF"/>
              </a:solidFill>
              <a:latin typeface="Adobe Clean" panose="020B0503020404020204" pitchFamily="34" charset="0"/>
              <a:cs typeface="Adobe Clean Light"/>
            </a:endParaRPr>
          </a:p>
        </p:txBody>
      </p:sp>
      <p:pic>
        <p:nvPicPr>
          <p:cNvPr id="1026" name="Picture 2" descr="https://www.datapipe.com/images/uploads/core/glo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305" y="1234781"/>
            <a:ext cx="1555112" cy="159865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DD57A912-CC12-964E-BA76-640769E4E1EA}"/>
              </a:ext>
            </a:extLst>
          </p:cNvPr>
          <p:cNvSpPr>
            <a:spLocks noGrp="1"/>
          </p:cNvSpPr>
          <p:nvPr>
            <p:ph type="title"/>
          </p:nvPr>
        </p:nvSpPr>
        <p:spPr/>
        <p:txBody>
          <a:bodyPr/>
          <a:lstStyle/>
          <a:p>
            <a:r>
              <a:rPr kumimoji="1" lang="en-GB" altLang="ja-JP" dirty="0"/>
              <a:t>Adobe Sign </a:t>
            </a:r>
            <a:r>
              <a:rPr kumimoji="1" lang="en-GB" altLang="ja-JP" dirty="0" err="1"/>
              <a:t>cumple</a:t>
            </a:r>
            <a:r>
              <a:rPr kumimoji="1" lang="en-GB" altLang="ja-JP" dirty="0"/>
              <a:t> con las </a:t>
            </a:r>
            <a:r>
              <a:rPr kumimoji="1" lang="en-GB" altLang="ja-JP" dirty="0" err="1"/>
              <a:t>leyes</a:t>
            </a:r>
            <a:r>
              <a:rPr kumimoji="1" lang="en-GB" altLang="ja-JP" dirty="0"/>
              <a:t> de firma electronica de </a:t>
            </a:r>
            <a:r>
              <a:rPr kumimoji="1" lang="en-GB" altLang="ja-JP" dirty="0" err="1"/>
              <a:t>Estados</a:t>
            </a:r>
            <a:r>
              <a:rPr kumimoji="1" lang="en-GB" altLang="ja-JP" dirty="0"/>
              <a:t> </a:t>
            </a:r>
            <a:r>
              <a:rPr kumimoji="1" lang="en-GB" altLang="ja-JP" dirty="0" err="1"/>
              <a:t>Unidos</a:t>
            </a:r>
            <a:r>
              <a:rPr kumimoji="1" lang="en-GB" altLang="ja-JP" dirty="0"/>
              <a:t> y </a:t>
            </a:r>
            <a:r>
              <a:rPr kumimoji="1" lang="en-GB" altLang="ja-JP" dirty="0" err="1"/>
              <a:t>globales</a:t>
            </a:r>
            <a:endParaRPr lang="en-US" dirty="0"/>
          </a:p>
        </p:txBody>
      </p:sp>
      <p:sp>
        <p:nvSpPr>
          <p:cNvPr id="2" name="Slide Number Placeholder 1"/>
          <p:cNvSpPr>
            <a:spLocks noGrp="1"/>
          </p:cNvSpPr>
          <p:nvPr>
            <p:ph type="sldNum" sz="quarter" idx="12"/>
          </p:nvPr>
        </p:nvSpPr>
        <p:spPr/>
        <p:txBody>
          <a:bodyPr/>
          <a:lstStyle/>
          <a:p>
            <a:pPr algn="ctr" defTabSz="914126">
              <a:defRPr/>
            </a:pPr>
            <a:fld id="{90156F56-D5AE-4C6F-B826-C69D1BC521BB}" type="slidenum">
              <a:rPr lang="en-US" sz="1799" kern="0">
                <a:solidFill>
                  <a:prstClr val="white"/>
                </a:solidFill>
                <a:latin typeface="Adobe Clean"/>
              </a:rPr>
              <a:pPr algn="ctr" defTabSz="914126">
                <a:defRPr/>
              </a:pPr>
              <a:t>40</a:t>
            </a:fld>
            <a:endParaRPr lang="en-US" sz="1799" kern="0">
              <a:solidFill>
                <a:prstClr val="white"/>
              </a:solidFill>
              <a:latin typeface="Adobe Clean"/>
            </a:endParaRPr>
          </a:p>
        </p:txBody>
      </p:sp>
      <p:sp>
        <p:nvSpPr>
          <p:cNvPr id="6" name="Title 1"/>
          <p:cNvSpPr txBox="1">
            <a:spLocks/>
          </p:cNvSpPr>
          <p:nvPr/>
        </p:nvSpPr>
        <p:spPr>
          <a:xfrm>
            <a:off x="307817" y="395960"/>
            <a:ext cx="11576369" cy="411056"/>
          </a:xfrm>
          <a:prstGeom prst="rect">
            <a:avLst/>
          </a:prstGeom>
        </p:spPr>
        <p:txBody>
          <a:bodyPr>
            <a:normAutofit fontScale="75000" lnSpcReduction="20000"/>
          </a:bodyPr>
          <a:lstStyle>
            <a:lvl1pPr algn="l" defTabSz="1219119" rtl="0" eaLnBrk="1" latinLnBrk="0" hangingPunct="1">
              <a:spcBef>
                <a:spcPct val="0"/>
              </a:spcBef>
              <a:buNone/>
              <a:defRPr sz="3200" kern="1200">
                <a:solidFill>
                  <a:schemeClr val="bg2"/>
                </a:solidFill>
                <a:latin typeface="+mj-lt"/>
                <a:ea typeface="+mj-ea"/>
                <a:cs typeface="+mj-cs"/>
              </a:defRPr>
            </a:lvl1pPr>
          </a:lstStyle>
          <a:p>
            <a:pPr defTabSz="1218753">
              <a:defRPr/>
            </a:pPr>
            <a:endParaRPr lang="en-US" sz="3199"/>
          </a:p>
        </p:txBody>
      </p:sp>
      <p:grpSp>
        <p:nvGrpSpPr>
          <p:cNvPr id="4" name="Group 3"/>
          <p:cNvGrpSpPr/>
          <p:nvPr/>
        </p:nvGrpSpPr>
        <p:grpSpPr>
          <a:xfrm>
            <a:off x="8556170" y="3107299"/>
            <a:ext cx="1952779" cy="1062807"/>
            <a:chOff x="8627594" y="3077657"/>
            <a:chExt cx="1529485" cy="832428"/>
          </a:xfrm>
        </p:grpSpPr>
        <p:pic>
          <p:nvPicPr>
            <p:cNvPr id="15" name="Picture 14" descr="icon_audittrai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1203" y="3077657"/>
              <a:ext cx="429590" cy="559557"/>
            </a:xfrm>
            <a:prstGeom prst="rect">
              <a:avLst/>
            </a:prstGeom>
          </p:spPr>
        </p:pic>
        <p:sp>
          <p:nvSpPr>
            <p:cNvPr id="16" name="TextBox 15"/>
            <p:cNvSpPr txBox="1"/>
            <p:nvPr/>
          </p:nvSpPr>
          <p:spPr>
            <a:xfrm>
              <a:off x="8627594" y="3664202"/>
              <a:ext cx="1529485" cy="245883"/>
            </a:xfrm>
            <a:prstGeom prst="rect">
              <a:avLst/>
            </a:prstGeom>
            <a:noFill/>
          </p:spPr>
          <p:txBody>
            <a:bodyPr wrap="none" rtlCol="0">
              <a:spAutoFit/>
            </a:bodyPr>
            <a:lstStyle/>
            <a:p>
              <a:pPr algn="ctr" defTabSz="914126">
                <a:lnSpc>
                  <a:spcPct val="90000"/>
                </a:lnSpc>
                <a:defRPr/>
              </a:pPr>
              <a:r>
                <a:rPr lang="en-US" sz="1600" kern="0" dirty="0" err="1"/>
                <a:t>Rastro</a:t>
              </a:r>
              <a:r>
                <a:rPr lang="en-US" sz="1600" kern="0" dirty="0"/>
                <a:t> de </a:t>
              </a:r>
              <a:r>
                <a:rPr lang="en-US" sz="1600" kern="0" dirty="0" err="1"/>
                <a:t>Auditoría</a:t>
              </a:r>
              <a:endParaRPr lang="en-US" sz="1600" kern="0" dirty="0"/>
            </a:p>
          </p:txBody>
        </p:sp>
      </p:grpSp>
      <p:grpSp>
        <p:nvGrpSpPr>
          <p:cNvPr id="5" name="Group 4"/>
          <p:cNvGrpSpPr/>
          <p:nvPr/>
        </p:nvGrpSpPr>
        <p:grpSpPr>
          <a:xfrm>
            <a:off x="8059927" y="4394929"/>
            <a:ext cx="2929084" cy="1360093"/>
            <a:chOff x="8238917" y="4086174"/>
            <a:chExt cx="2294162" cy="1065273"/>
          </a:xfrm>
        </p:grpSpPr>
        <p:pic>
          <p:nvPicPr>
            <p:cNvPr id="14" name="Picture 13" descr="icon_certifieddocumen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8154" y="4086174"/>
              <a:ext cx="528089" cy="609864"/>
            </a:xfrm>
            <a:prstGeom prst="rect">
              <a:avLst/>
            </a:prstGeom>
          </p:spPr>
        </p:pic>
        <p:sp>
          <p:nvSpPr>
            <p:cNvPr id="17" name="TextBox 16"/>
            <p:cNvSpPr txBox="1"/>
            <p:nvPr/>
          </p:nvSpPr>
          <p:spPr>
            <a:xfrm>
              <a:off x="8238917" y="4727178"/>
              <a:ext cx="2294162" cy="424269"/>
            </a:xfrm>
            <a:prstGeom prst="rect">
              <a:avLst/>
            </a:prstGeom>
            <a:noFill/>
          </p:spPr>
          <p:txBody>
            <a:bodyPr wrap="square" rtlCol="0">
              <a:spAutoFit/>
            </a:bodyPr>
            <a:lstStyle/>
            <a:p>
              <a:pPr algn="ctr" defTabSz="914126">
                <a:lnSpc>
                  <a:spcPct val="90000"/>
                </a:lnSpc>
                <a:defRPr/>
              </a:pPr>
              <a:r>
                <a:rPr lang="es-ES" sz="1600" kern="0" dirty="0"/>
                <a:t>Documento de registro con sello de seguridad evidente</a:t>
              </a:r>
              <a:endParaRPr lang="en-US" sz="1600" kern="0" dirty="0"/>
            </a:p>
          </p:txBody>
        </p:sp>
      </p:grpSp>
      <p:grpSp>
        <p:nvGrpSpPr>
          <p:cNvPr id="3" name="Group 2"/>
          <p:cNvGrpSpPr/>
          <p:nvPr/>
        </p:nvGrpSpPr>
        <p:grpSpPr>
          <a:xfrm>
            <a:off x="8189445" y="1445553"/>
            <a:ext cx="2543406" cy="1478165"/>
            <a:chOff x="6943582" y="2658989"/>
            <a:chExt cx="1992086" cy="1157752"/>
          </a:xfrm>
        </p:grpSpPr>
        <p:sp>
          <p:nvSpPr>
            <p:cNvPr id="10" name="TextBox 9"/>
            <p:cNvSpPr txBox="1"/>
            <p:nvPr/>
          </p:nvSpPr>
          <p:spPr>
            <a:xfrm>
              <a:off x="6943582" y="3358724"/>
              <a:ext cx="1992086" cy="458017"/>
            </a:xfrm>
            <a:prstGeom prst="rect">
              <a:avLst/>
            </a:prstGeom>
            <a:noFill/>
          </p:spPr>
          <p:txBody>
            <a:bodyPr wrap="square" rtlCol="0">
              <a:spAutoFit/>
            </a:bodyPr>
            <a:lstStyle/>
            <a:p>
              <a:pPr algn="ctr" defTabSz="914126">
                <a:defRPr/>
              </a:pPr>
              <a:r>
                <a:rPr lang="en-US" sz="1600" kern="0" dirty="0" err="1"/>
                <a:t>Autenticación</a:t>
              </a:r>
              <a:r>
                <a:rPr lang="en-US" sz="1600" kern="0" dirty="0"/>
                <a:t> del </a:t>
              </a:r>
              <a:r>
                <a:rPr lang="en-US" sz="1600" kern="0" dirty="0" err="1"/>
                <a:t>Firmante</a:t>
              </a:r>
              <a:endParaRPr lang="en-US" sz="1600" kern="0" dirty="0"/>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7727" y="2658989"/>
              <a:ext cx="622986" cy="627058"/>
            </a:xfrm>
            <a:prstGeom prst="rect">
              <a:avLst/>
            </a:prstGeom>
          </p:spPr>
        </p:pic>
      </p:grpSp>
      <p:sp>
        <p:nvSpPr>
          <p:cNvPr id="9" name="Rectangle 8"/>
          <p:cNvSpPr/>
          <p:nvPr/>
        </p:nvSpPr>
        <p:spPr>
          <a:xfrm>
            <a:off x="576454" y="2829240"/>
            <a:ext cx="3677610" cy="461537"/>
          </a:xfrm>
          <a:prstGeom prst="rect">
            <a:avLst/>
          </a:prstGeom>
        </p:spPr>
        <p:txBody>
          <a:bodyPr wrap="none">
            <a:spAutoFit/>
          </a:bodyPr>
          <a:lstStyle/>
          <a:p>
            <a:pPr marL="457063" indent="-457063" defTabSz="914126">
              <a:spcAft>
                <a:spcPts val="5398"/>
              </a:spcAft>
              <a:buFont typeface="Wingdings" panose="05000000000000000000" pitchFamily="2" charset="2"/>
              <a:buChar char="ü"/>
              <a:defRPr/>
            </a:pPr>
            <a:r>
              <a:rPr lang="en-US" sz="2399" kern="0" dirty="0" err="1">
                <a:solidFill>
                  <a:srgbClr val="FFFFFF"/>
                </a:solidFill>
                <a:latin typeface="Adobe Clean" panose="020B0503020404020204" pitchFamily="34" charset="0"/>
                <a:cs typeface="Adobe Clean Light"/>
              </a:rPr>
              <a:t>Prueba</a:t>
            </a:r>
            <a:r>
              <a:rPr lang="en-US" sz="2399" kern="0" dirty="0">
                <a:solidFill>
                  <a:srgbClr val="FFFFFF"/>
                </a:solidFill>
                <a:latin typeface="Adobe Clean" panose="020B0503020404020204" pitchFamily="34" charset="0"/>
                <a:cs typeface="Adobe Clean Light"/>
              </a:rPr>
              <a:t> de </a:t>
            </a:r>
            <a:r>
              <a:rPr lang="en-US" sz="2399" kern="0" dirty="0" err="1">
                <a:solidFill>
                  <a:srgbClr val="FFFFFF"/>
                </a:solidFill>
                <a:latin typeface="Adobe Clean" panose="020B0503020404020204" pitchFamily="34" charset="0"/>
                <a:cs typeface="Adobe Clean Light"/>
              </a:rPr>
              <a:t>quién</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firmó</a:t>
            </a:r>
            <a:endParaRPr lang="en-US" sz="2399" kern="0" dirty="0">
              <a:solidFill>
                <a:srgbClr val="FFFFFF"/>
              </a:solidFill>
              <a:latin typeface="Adobe Clean" panose="020B0503020404020204" pitchFamily="34" charset="0"/>
              <a:cs typeface="Adobe Clean Light"/>
            </a:endParaRPr>
          </a:p>
        </p:txBody>
      </p:sp>
      <p:sp>
        <p:nvSpPr>
          <p:cNvPr id="22" name="Rectangle 21"/>
          <p:cNvSpPr/>
          <p:nvPr/>
        </p:nvSpPr>
        <p:spPr>
          <a:xfrm>
            <a:off x="576455" y="3871934"/>
            <a:ext cx="6027418" cy="1199944"/>
          </a:xfrm>
          <a:prstGeom prst="rect">
            <a:avLst/>
          </a:prstGeom>
        </p:spPr>
        <p:txBody>
          <a:bodyPr wrap="square">
            <a:spAutoFit/>
          </a:bodyPr>
          <a:lstStyle/>
          <a:p>
            <a:pPr marL="457063" indent="-457063" defTabSz="914126">
              <a:spcAft>
                <a:spcPts val="5398"/>
              </a:spcAft>
              <a:buFont typeface="Wingdings" panose="05000000000000000000" pitchFamily="2" charset="2"/>
              <a:buChar char="ü"/>
              <a:defRPr/>
            </a:pPr>
            <a:r>
              <a:rPr lang="es-ES" sz="2399" kern="0" dirty="0">
                <a:solidFill>
                  <a:srgbClr val="FFFFFF"/>
                </a:solidFill>
                <a:latin typeface="Adobe Clean" panose="020B0503020404020204" pitchFamily="34" charset="0"/>
                <a:cs typeface="Adobe Clean Light"/>
              </a:rPr>
              <a:t>Demuestra la intención y el consentimiento de firmar electrónicamente</a:t>
            </a:r>
            <a:endParaRPr lang="en-US" sz="2399" kern="0" dirty="0">
              <a:solidFill>
                <a:srgbClr val="FFFFFF"/>
              </a:solidFill>
              <a:latin typeface="Adobe Clean" panose="020B0503020404020204" pitchFamily="34" charset="0"/>
              <a:cs typeface="Adobe Clean Light"/>
            </a:endParaRPr>
          </a:p>
        </p:txBody>
      </p:sp>
      <p:sp>
        <p:nvSpPr>
          <p:cNvPr id="25" name="Rectangle 24"/>
          <p:cNvSpPr/>
          <p:nvPr/>
        </p:nvSpPr>
        <p:spPr>
          <a:xfrm>
            <a:off x="576454" y="5297287"/>
            <a:ext cx="5731056" cy="461537"/>
          </a:xfrm>
          <a:prstGeom prst="rect">
            <a:avLst/>
          </a:prstGeom>
        </p:spPr>
        <p:txBody>
          <a:bodyPr wrap="none">
            <a:spAutoFit/>
          </a:bodyPr>
          <a:lstStyle/>
          <a:p>
            <a:pPr marL="457063" indent="-457063" defTabSz="914126">
              <a:spcAft>
                <a:spcPts val="5398"/>
              </a:spcAft>
              <a:buFont typeface="Wingdings" panose="05000000000000000000" pitchFamily="2" charset="2"/>
              <a:buChar char="ü"/>
              <a:defRPr/>
            </a:pPr>
            <a:r>
              <a:rPr lang="es-ES" sz="2399" kern="0" dirty="0">
                <a:solidFill>
                  <a:srgbClr val="FFFFFF"/>
                </a:solidFill>
                <a:latin typeface="Adobe Clean" panose="020B0503020404020204" pitchFamily="34" charset="0"/>
                <a:cs typeface="Adobe Clean Light"/>
              </a:rPr>
              <a:t>Probar que el documento fue firmado</a:t>
            </a:r>
            <a:endParaRPr lang="en-US" sz="2399" kern="0" dirty="0">
              <a:solidFill>
                <a:srgbClr val="FFFFFF"/>
              </a:solidFill>
              <a:latin typeface="Adobe Clean" panose="020B0503020404020204" pitchFamily="34" charset="0"/>
              <a:cs typeface="Adobe Clean Light"/>
            </a:endParaRPr>
          </a:p>
        </p:txBody>
      </p:sp>
      <p:pic>
        <p:nvPicPr>
          <p:cNvPr id="12" name="Picture 11" descr="A picture containing drawing&#10;&#10;Description automatically generated">
            <a:extLst>
              <a:ext uri="{FF2B5EF4-FFF2-40B4-BE49-F238E27FC236}">
                <a16:creationId xmlns:a16="http://schemas.microsoft.com/office/drawing/2014/main" id="{286F42A2-541E-574E-84E3-9298DFA28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3715" y="1219068"/>
            <a:ext cx="1098335" cy="731898"/>
          </a:xfrm>
          <a:prstGeom prst="rect">
            <a:avLst/>
          </a:prstGeom>
        </p:spPr>
      </p:pic>
    </p:spTree>
    <p:extLst>
      <p:ext uri="{BB962C8B-B14F-4D97-AF65-F5344CB8AC3E}">
        <p14:creationId xmlns:p14="http://schemas.microsoft.com/office/powerpoint/2010/main" val="309932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40887" y="910641"/>
            <a:ext cx="6362986" cy="5457862"/>
          </a:xfrm>
          <a:prstGeom prst="rect">
            <a:avLst/>
          </a:prstGeom>
          <a:solidFill>
            <a:schemeClr val="accent2">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kern="0">
              <a:solidFill>
                <a:sysClr val="windowText" lastClr="000000"/>
              </a:solidFill>
            </a:endParaRPr>
          </a:p>
        </p:txBody>
      </p:sp>
      <p:sp>
        <p:nvSpPr>
          <p:cNvPr id="7" name="TextBox 6"/>
          <p:cNvSpPr txBox="1"/>
          <p:nvPr/>
        </p:nvSpPr>
        <p:spPr>
          <a:xfrm>
            <a:off x="501274" y="1019042"/>
            <a:ext cx="5169941" cy="584647"/>
          </a:xfrm>
          <a:prstGeom prst="rect">
            <a:avLst/>
          </a:prstGeom>
          <a:noFill/>
        </p:spPr>
        <p:txBody>
          <a:bodyPr wrap="square" rtlCol="0">
            <a:spAutoFit/>
          </a:bodyPr>
          <a:lstStyle/>
          <a:p>
            <a:pPr marL="0" lvl="1" defTabSz="914126">
              <a:defRPr/>
            </a:pPr>
            <a:r>
              <a:rPr lang="en-US" sz="3199" kern="0" dirty="0">
                <a:solidFill>
                  <a:srgbClr val="FFFFFF"/>
                </a:solidFill>
                <a:latin typeface="Adobe Clean" panose="020B0503020404020204" pitchFamily="34" charset="0"/>
                <a:cs typeface="Adobe Clean Light"/>
              </a:rPr>
              <a:t>Colombia</a:t>
            </a:r>
            <a:endParaRPr lang="en-US" sz="2399" kern="0" dirty="0">
              <a:solidFill>
                <a:srgbClr val="FFFFFF"/>
              </a:solidFill>
              <a:latin typeface="Adobe Clean" panose="020B0503020404020204" pitchFamily="34" charset="0"/>
              <a:cs typeface="Adobe Clean Light"/>
            </a:endParaRPr>
          </a:p>
        </p:txBody>
      </p:sp>
      <p:pic>
        <p:nvPicPr>
          <p:cNvPr id="1026" name="Picture 2" descr="https://www.datapipe.com/images/uploads/core/globe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3305" y="1234781"/>
            <a:ext cx="1555112" cy="159865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DD57A912-CC12-964E-BA76-640769E4E1EA}"/>
              </a:ext>
            </a:extLst>
          </p:cNvPr>
          <p:cNvSpPr>
            <a:spLocks noGrp="1"/>
          </p:cNvSpPr>
          <p:nvPr>
            <p:ph type="title"/>
          </p:nvPr>
        </p:nvSpPr>
        <p:spPr/>
        <p:txBody>
          <a:bodyPr/>
          <a:lstStyle/>
          <a:p>
            <a:r>
              <a:rPr kumimoji="1" lang="en-GB" altLang="ja-JP" dirty="0"/>
              <a:t>Adobe Sign </a:t>
            </a:r>
            <a:r>
              <a:rPr kumimoji="1" lang="en-GB" altLang="ja-JP" dirty="0" err="1"/>
              <a:t>cumple</a:t>
            </a:r>
            <a:r>
              <a:rPr kumimoji="1" lang="en-GB" altLang="ja-JP" dirty="0"/>
              <a:t> con las </a:t>
            </a:r>
            <a:r>
              <a:rPr kumimoji="1" lang="en-GB" altLang="ja-JP" dirty="0" err="1"/>
              <a:t>leyes</a:t>
            </a:r>
            <a:r>
              <a:rPr kumimoji="1" lang="en-GB" altLang="ja-JP" dirty="0"/>
              <a:t> de firma electronica de </a:t>
            </a:r>
            <a:r>
              <a:rPr kumimoji="1" lang="en-GB" altLang="ja-JP" dirty="0" err="1"/>
              <a:t>Estados</a:t>
            </a:r>
            <a:r>
              <a:rPr kumimoji="1" lang="en-GB" altLang="ja-JP" dirty="0"/>
              <a:t> </a:t>
            </a:r>
            <a:r>
              <a:rPr kumimoji="1" lang="en-GB" altLang="ja-JP" dirty="0" err="1"/>
              <a:t>Unidos</a:t>
            </a:r>
            <a:r>
              <a:rPr kumimoji="1" lang="en-GB" altLang="ja-JP" dirty="0"/>
              <a:t> y </a:t>
            </a:r>
            <a:r>
              <a:rPr kumimoji="1" lang="en-GB" altLang="ja-JP" dirty="0" err="1"/>
              <a:t>globales</a:t>
            </a:r>
            <a:endParaRPr lang="en-US" dirty="0"/>
          </a:p>
        </p:txBody>
      </p:sp>
      <p:sp>
        <p:nvSpPr>
          <p:cNvPr id="2" name="Slide Number Placeholder 1"/>
          <p:cNvSpPr>
            <a:spLocks noGrp="1"/>
          </p:cNvSpPr>
          <p:nvPr>
            <p:ph type="sldNum" sz="quarter" idx="12"/>
          </p:nvPr>
        </p:nvSpPr>
        <p:spPr/>
        <p:txBody>
          <a:bodyPr/>
          <a:lstStyle/>
          <a:p>
            <a:pPr algn="ctr" defTabSz="914126">
              <a:defRPr/>
            </a:pPr>
            <a:fld id="{90156F56-D5AE-4C6F-B826-C69D1BC521BB}" type="slidenum">
              <a:rPr lang="en-US" sz="1799" kern="0">
                <a:solidFill>
                  <a:prstClr val="white"/>
                </a:solidFill>
                <a:latin typeface="Adobe Clean"/>
              </a:rPr>
              <a:pPr algn="ctr" defTabSz="914126">
                <a:defRPr/>
              </a:pPr>
              <a:t>41</a:t>
            </a:fld>
            <a:endParaRPr lang="en-US" sz="1799" kern="0">
              <a:solidFill>
                <a:prstClr val="white"/>
              </a:solidFill>
              <a:latin typeface="Adobe Clean"/>
            </a:endParaRPr>
          </a:p>
        </p:txBody>
      </p:sp>
      <p:sp>
        <p:nvSpPr>
          <p:cNvPr id="6" name="Title 1"/>
          <p:cNvSpPr txBox="1">
            <a:spLocks/>
          </p:cNvSpPr>
          <p:nvPr/>
        </p:nvSpPr>
        <p:spPr>
          <a:xfrm>
            <a:off x="307817" y="395960"/>
            <a:ext cx="11576369" cy="411056"/>
          </a:xfrm>
          <a:prstGeom prst="rect">
            <a:avLst/>
          </a:prstGeom>
        </p:spPr>
        <p:txBody>
          <a:bodyPr>
            <a:normAutofit fontScale="75000" lnSpcReduction="20000"/>
          </a:bodyPr>
          <a:lstStyle>
            <a:lvl1pPr algn="l" defTabSz="1219119" rtl="0" eaLnBrk="1" latinLnBrk="0" hangingPunct="1">
              <a:spcBef>
                <a:spcPct val="0"/>
              </a:spcBef>
              <a:buNone/>
              <a:defRPr sz="3200" kern="1200">
                <a:solidFill>
                  <a:schemeClr val="bg2"/>
                </a:solidFill>
                <a:latin typeface="+mj-lt"/>
                <a:ea typeface="+mj-ea"/>
                <a:cs typeface="+mj-cs"/>
              </a:defRPr>
            </a:lvl1pPr>
          </a:lstStyle>
          <a:p>
            <a:pPr defTabSz="1218753">
              <a:defRPr/>
            </a:pPr>
            <a:endParaRPr lang="en-US" sz="3199"/>
          </a:p>
        </p:txBody>
      </p:sp>
      <p:grpSp>
        <p:nvGrpSpPr>
          <p:cNvPr id="4" name="Group 3"/>
          <p:cNvGrpSpPr/>
          <p:nvPr/>
        </p:nvGrpSpPr>
        <p:grpSpPr>
          <a:xfrm>
            <a:off x="8556170" y="3107299"/>
            <a:ext cx="1952779" cy="1062807"/>
            <a:chOff x="8627594" y="3077657"/>
            <a:chExt cx="1529485" cy="832428"/>
          </a:xfrm>
        </p:grpSpPr>
        <p:pic>
          <p:nvPicPr>
            <p:cNvPr id="15" name="Picture 14" descr="icon_audittrai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1203" y="3077657"/>
              <a:ext cx="429590" cy="559557"/>
            </a:xfrm>
            <a:prstGeom prst="rect">
              <a:avLst/>
            </a:prstGeom>
          </p:spPr>
        </p:pic>
        <p:sp>
          <p:nvSpPr>
            <p:cNvPr id="16" name="TextBox 15"/>
            <p:cNvSpPr txBox="1"/>
            <p:nvPr/>
          </p:nvSpPr>
          <p:spPr>
            <a:xfrm>
              <a:off x="8627594" y="3664202"/>
              <a:ext cx="1529485" cy="245883"/>
            </a:xfrm>
            <a:prstGeom prst="rect">
              <a:avLst/>
            </a:prstGeom>
            <a:noFill/>
          </p:spPr>
          <p:txBody>
            <a:bodyPr wrap="none" rtlCol="0">
              <a:spAutoFit/>
            </a:bodyPr>
            <a:lstStyle/>
            <a:p>
              <a:pPr algn="ctr" defTabSz="914126">
                <a:lnSpc>
                  <a:spcPct val="90000"/>
                </a:lnSpc>
                <a:defRPr/>
              </a:pPr>
              <a:r>
                <a:rPr lang="en-US" sz="1600" kern="0" dirty="0" err="1"/>
                <a:t>Rastro</a:t>
              </a:r>
              <a:r>
                <a:rPr lang="en-US" sz="1600" kern="0" dirty="0"/>
                <a:t> de </a:t>
              </a:r>
              <a:r>
                <a:rPr lang="en-US" sz="1600" kern="0" dirty="0" err="1"/>
                <a:t>Auditoría</a:t>
              </a:r>
              <a:endParaRPr lang="en-US" sz="1600" kern="0" dirty="0"/>
            </a:p>
          </p:txBody>
        </p:sp>
      </p:grpSp>
      <p:grpSp>
        <p:nvGrpSpPr>
          <p:cNvPr id="5" name="Group 4"/>
          <p:cNvGrpSpPr/>
          <p:nvPr/>
        </p:nvGrpSpPr>
        <p:grpSpPr>
          <a:xfrm>
            <a:off x="8059927" y="4394929"/>
            <a:ext cx="2929084" cy="1360093"/>
            <a:chOff x="8238917" y="4086174"/>
            <a:chExt cx="2294162" cy="1065273"/>
          </a:xfrm>
        </p:grpSpPr>
        <p:pic>
          <p:nvPicPr>
            <p:cNvPr id="14" name="Picture 13" descr="icon_certifieddocumen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8154" y="4086174"/>
              <a:ext cx="528089" cy="609864"/>
            </a:xfrm>
            <a:prstGeom prst="rect">
              <a:avLst/>
            </a:prstGeom>
          </p:spPr>
        </p:pic>
        <p:sp>
          <p:nvSpPr>
            <p:cNvPr id="17" name="TextBox 16"/>
            <p:cNvSpPr txBox="1"/>
            <p:nvPr/>
          </p:nvSpPr>
          <p:spPr>
            <a:xfrm>
              <a:off x="8238917" y="4727178"/>
              <a:ext cx="2294162" cy="424269"/>
            </a:xfrm>
            <a:prstGeom prst="rect">
              <a:avLst/>
            </a:prstGeom>
            <a:noFill/>
          </p:spPr>
          <p:txBody>
            <a:bodyPr wrap="square" rtlCol="0">
              <a:spAutoFit/>
            </a:bodyPr>
            <a:lstStyle/>
            <a:p>
              <a:pPr algn="ctr" defTabSz="914126">
                <a:lnSpc>
                  <a:spcPct val="90000"/>
                </a:lnSpc>
                <a:defRPr/>
              </a:pPr>
              <a:r>
                <a:rPr lang="es-ES" sz="1600" kern="0" dirty="0"/>
                <a:t>Documento de registro con sello de seguridad evidente</a:t>
              </a:r>
              <a:endParaRPr lang="en-US" sz="1600" kern="0" dirty="0"/>
            </a:p>
          </p:txBody>
        </p:sp>
      </p:grpSp>
      <p:grpSp>
        <p:nvGrpSpPr>
          <p:cNvPr id="3" name="Group 2"/>
          <p:cNvGrpSpPr/>
          <p:nvPr/>
        </p:nvGrpSpPr>
        <p:grpSpPr>
          <a:xfrm>
            <a:off x="8189445" y="1445553"/>
            <a:ext cx="2543406" cy="1478165"/>
            <a:chOff x="6943582" y="2658989"/>
            <a:chExt cx="1992086" cy="1157752"/>
          </a:xfrm>
        </p:grpSpPr>
        <p:sp>
          <p:nvSpPr>
            <p:cNvPr id="10" name="TextBox 9"/>
            <p:cNvSpPr txBox="1"/>
            <p:nvPr/>
          </p:nvSpPr>
          <p:spPr>
            <a:xfrm>
              <a:off x="6943582" y="3358724"/>
              <a:ext cx="1992086" cy="458017"/>
            </a:xfrm>
            <a:prstGeom prst="rect">
              <a:avLst/>
            </a:prstGeom>
            <a:noFill/>
          </p:spPr>
          <p:txBody>
            <a:bodyPr wrap="square" rtlCol="0">
              <a:spAutoFit/>
            </a:bodyPr>
            <a:lstStyle/>
            <a:p>
              <a:pPr algn="ctr" defTabSz="914126">
                <a:defRPr/>
              </a:pPr>
              <a:r>
                <a:rPr lang="en-US" sz="1600" kern="0" dirty="0" err="1"/>
                <a:t>Autenticación</a:t>
              </a:r>
              <a:r>
                <a:rPr lang="en-US" sz="1600" kern="0" dirty="0"/>
                <a:t> del </a:t>
              </a:r>
              <a:r>
                <a:rPr lang="en-US" sz="1600" kern="0" dirty="0" err="1"/>
                <a:t>Firmante</a:t>
              </a:r>
              <a:endParaRPr lang="en-US" sz="1600" kern="0" dirty="0"/>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7727" y="2658989"/>
              <a:ext cx="622986" cy="627058"/>
            </a:xfrm>
            <a:prstGeom prst="rect">
              <a:avLst/>
            </a:prstGeom>
          </p:spPr>
        </p:pic>
      </p:grpSp>
      <p:sp>
        <p:nvSpPr>
          <p:cNvPr id="9" name="Rectangle 8"/>
          <p:cNvSpPr/>
          <p:nvPr/>
        </p:nvSpPr>
        <p:spPr>
          <a:xfrm>
            <a:off x="576454" y="2829240"/>
            <a:ext cx="3249608" cy="461537"/>
          </a:xfrm>
          <a:prstGeom prst="rect">
            <a:avLst/>
          </a:prstGeom>
        </p:spPr>
        <p:txBody>
          <a:bodyPr wrap="none">
            <a:spAutoFit/>
          </a:bodyPr>
          <a:lstStyle/>
          <a:p>
            <a:pPr marL="457063" indent="-457063" defTabSz="914126">
              <a:spcAft>
                <a:spcPts val="5398"/>
              </a:spcAft>
              <a:buFont typeface="Wingdings" panose="05000000000000000000" pitchFamily="2" charset="2"/>
              <a:buChar char="ü"/>
              <a:defRPr/>
            </a:pPr>
            <a:r>
              <a:rPr lang="en-US" sz="2399" kern="0" dirty="0" err="1">
                <a:solidFill>
                  <a:srgbClr val="FFFFFF"/>
                </a:solidFill>
                <a:latin typeface="Adobe Clean" panose="020B0503020404020204" pitchFamily="34" charset="0"/>
                <a:cs typeface="Adobe Clean Light"/>
              </a:rPr>
              <a:t>Prueba</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quién</a:t>
            </a:r>
            <a:r>
              <a:rPr lang="en-US" sz="2399" kern="0" dirty="0">
                <a:solidFill>
                  <a:srgbClr val="FFFFFF"/>
                </a:solidFill>
                <a:latin typeface="Adobe Clean" panose="020B0503020404020204" pitchFamily="34" charset="0"/>
                <a:cs typeface="Adobe Clean Light"/>
              </a:rPr>
              <a:t> </a:t>
            </a:r>
            <a:r>
              <a:rPr lang="en-US" sz="2399" kern="0" dirty="0" err="1">
                <a:solidFill>
                  <a:srgbClr val="FFFFFF"/>
                </a:solidFill>
                <a:latin typeface="Adobe Clean" panose="020B0503020404020204" pitchFamily="34" charset="0"/>
                <a:cs typeface="Adobe Clean Light"/>
              </a:rPr>
              <a:t>firmó</a:t>
            </a:r>
            <a:endParaRPr lang="en-US" sz="2399" kern="0" dirty="0">
              <a:solidFill>
                <a:srgbClr val="FFFFFF"/>
              </a:solidFill>
              <a:latin typeface="Adobe Clean" panose="020B0503020404020204" pitchFamily="34" charset="0"/>
              <a:cs typeface="Adobe Clean Light"/>
            </a:endParaRPr>
          </a:p>
        </p:txBody>
      </p:sp>
      <p:sp>
        <p:nvSpPr>
          <p:cNvPr id="22" name="Rectangle 21"/>
          <p:cNvSpPr/>
          <p:nvPr/>
        </p:nvSpPr>
        <p:spPr>
          <a:xfrm>
            <a:off x="558167" y="3317216"/>
            <a:ext cx="6027418" cy="1199944"/>
          </a:xfrm>
          <a:prstGeom prst="rect">
            <a:avLst/>
          </a:prstGeom>
        </p:spPr>
        <p:txBody>
          <a:bodyPr wrap="square">
            <a:spAutoFit/>
          </a:bodyPr>
          <a:lstStyle/>
          <a:p>
            <a:pPr marL="457063" indent="-457063" defTabSz="914126">
              <a:spcAft>
                <a:spcPts val="5398"/>
              </a:spcAft>
              <a:buFont typeface="Wingdings" panose="05000000000000000000" pitchFamily="2" charset="2"/>
              <a:buChar char="ü"/>
              <a:defRPr/>
            </a:pPr>
            <a:r>
              <a:rPr lang="es-ES" sz="2399" kern="0" dirty="0">
                <a:solidFill>
                  <a:srgbClr val="FFFFFF"/>
                </a:solidFill>
                <a:latin typeface="Adobe Clean" panose="020B0503020404020204" pitchFamily="34" charset="0"/>
                <a:cs typeface="Adobe Clean Light"/>
              </a:rPr>
              <a:t>Demostrar la intención y el consentimiento de firmar electrónicamente</a:t>
            </a:r>
            <a:endParaRPr lang="en-US" sz="2399" kern="0" dirty="0">
              <a:solidFill>
                <a:srgbClr val="FFFFFF"/>
              </a:solidFill>
              <a:latin typeface="Adobe Clean" panose="020B0503020404020204" pitchFamily="34" charset="0"/>
              <a:cs typeface="Adobe Clean Light"/>
            </a:endParaRPr>
          </a:p>
        </p:txBody>
      </p:sp>
      <p:sp>
        <p:nvSpPr>
          <p:cNvPr id="25" name="Rectangle 24"/>
          <p:cNvSpPr/>
          <p:nvPr/>
        </p:nvSpPr>
        <p:spPr>
          <a:xfrm>
            <a:off x="576454" y="4504092"/>
            <a:ext cx="5731056" cy="461537"/>
          </a:xfrm>
          <a:prstGeom prst="rect">
            <a:avLst/>
          </a:prstGeom>
        </p:spPr>
        <p:txBody>
          <a:bodyPr wrap="none">
            <a:spAutoFit/>
          </a:bodyPr>
          <a:lstStyle/>
          <a:p>
            <a:pPr marL="457063" indent="-457063" defTabSz="914126">
              <a:spcAft>
                <a:spcPts val="5398"/>
              </a:spcAft>
              <a:buFont typeface="Wingdings" panose="05000000000000000000" pitchFamily="2" charset="2"/>
              <a:buChar char="ü"/>
              <a:defRPr/>
            </a:pPr>
            <a:r>
              <a:rPr lang="es-ES" sz="2399" kern="0" dirty="0">
                <a:solidFill>
                  <a:srgbClr val="FFFFFF"/>
                </a:solidFill>
                <a:latin typeface="Adobe Clean" panose="020B0503020404020204" pitchFamily="34" charset="0"/>
                <a:cs typeface="Adobe Clean Light"/>
              </a:rPr>
              <a:t>Probar que el documento fue firmado</a:t>
            </a:r>
            <a:endParaRPr lang="en-US" sz="2399" kern="0" dirty="0">
              <a:solidFill>
                <a:srgbClr val="FFFFFF"/>
              </a:solidFill>
              <a:latin typeface="Adobe Clean" panose="020B0503020404020204" pitchFamily="34" charset="0"/>
              <a:cs typeface="Adobe Clean Light"/>
            </a:endParaRPr>
          </a:p>
        </p:txBody>
      </p:sp>
      <p:sp>
        <p:nvSpPr>
          <p:cNvPr id="11" name="Rectangle 10">
            <a:extLst>
              <a:ext uri="{FF2B5EF4-FFF2-40B4-BE49-F238E27FC236}">
                <a16:creationId xmlns:a16="http://schemas.microsoft.com/office/drawing/2014/main" id="{CF8A8AA5-6666-FB4B-8102-28C860CFC8A5}"/>
              </a:ext>
            </a:extLst>
          </p:cNvPr>
          <p:cNvSpPr/>
          <p:nvPr/>
        </p:nvSpPr>
        <p:spPr>
          <a:xfrm>
            <a:off x="561668" y="2015591"/>
            <a:ext cx="5846749" cy="830997"/>
          </a:xfrm>
          <a:prstGeom prst="rect">
            <a:avLst/>
          </a:prstGeom>
        </p:spPr>
        <p:txBody>
          <a:bodyPr wrap="square">
            <a:spAutoFit/>
          </a:bodyPr>
          <a:lstStyle/>
          <a:p>
            <a:pPr marL="457063" indent="-457063" defTabSz="914126">
              <a:spcAft>
                <a:spcPts val="5398"/>
              </a:spcAft>
              <a:buFont typeface="Wingdings" panose="05000000000000000000" pitchFamily="2" charset="2"/>
              <a:buChar char="ü"/>
              <a:defRPr/>
            </a:pPr>
            <a:r>
              <a:rPr lang="es-ES" sz="2400" kern="0" dirty="0">
                <a:solidFill>
                  <a:srgbClr val="FFFFFF"/>
                </a:solidFill>
                <a:latin typeface="Adobe Clean" panose="020B0503020404020204" pitchFamily="34" charset="0"/>
                <a:cs typeface="Adobe Clean Light"/>
              </a:rPr>
              <a:t>Permite tanto las firmas electrónicas como las digitales</a:t>
            </a:r>
            <a:endParaRPr lang="en-US" sz="2400" kern="0" dirty="0">
              <a:solidFill>
                <a:srgbClr val="FFFFFF"/>
              </a:solidFill>
              <a:latin typeface="Adobe Clean" panose="020B0503020404020204" pitchFamily="34" charset="0"/>
              <a:cs typeface="Adobe Clean Light"/>
            </a:endParaRPr>
          </a:p>
        </p:txBody>
      </p:sp>
      <p:sp>
        <p:nvSpPr>
          <p:cNvPr id="23" name="Rectangle 22">
            <a:extLst>
              <a:ext uri="{FF2B5EF4-FFF2-40B4-BE49-F238E27FC236}">
                <a16:creationId xmlns:a16="http://schemas.microsoft.com/office/drawing/2014/main" id="{9D5BC047-46B6-CD43-B89B-0D5E29DA9220}"/>
              </a:ext>
            </a:extLst>
          </p:cNvPr>
          <p:cNvSpPr/>
          <p:nvPr/>
        </p:nvSpPr>
        <p:spPr>
          <a:xfrm>
            <a:off x="506398" y="5173576"/>
            <a:ext cx="5831963" cy="1199944"/>
          </a:xfrm>
          <a:prstGeom prst="rect">
            <a:avLst/>
          </a:prstGeom>
        </p:spPr>
        <p:txBody>
          <a:bodyPr wrap="square">
            <a:spAutoFit/>
          </a:bodyPr>
          <a:lstStyle/>
          <a:p>
            <a:pPr marL="457063" indent="-457063" defTabSz="914126">
              <a:spcAft>
                <a:spcPts val="5398"/>
              </a:spcAft>
              <a:buFont typeface="Wingdings" panose="05000000000000000000" pitchFamily="2" charset="2"/>
              <a:buChar char="ü"/>
              <a:defRPr/>
            </a:pPr>
            <a:r>
              <a:rPr lang="es-ES" sz="2399" kern="0" dirty="0">
                <a:solidFill>
                  <a:srgbClr val="FFFFFF"/>
                </a:solidFill>
                <a:latin typeface="Adobe Clean" panose="020B0503020404020204" pitchFamily="34" charset="0"/>
                <a:cs typeface="Adobe Clean Light"/>
              </a:rPr>
              <a:t>Algunos tipos de documentos están exentos de la ley, por favor consulte las leyes específicas</a:t>
            </a:r>
          </a:p>
        </p:txBody>
      </p:sp>
      <p:pic>
        <p:nvPicPr>
          <p:cNvPr id="13" name="Picture 12" descr="A picture containing drawing&#10;&#10;Description automatically generated">
            <a:extLst>
              <a:ext uri="{FF2B5EF4-FFF2-40B4-BE49-F238E27FC236}">
                <a16:creationId xmlns:a16="http://schemas.microsoft.com/office/drawing/2014/main" id="{F0ABA95F-5D11-F34E-A8B1-EB1F38846E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2537" y="1214708"/>
            <a:ext cx="1218101" cy="730860"/>
          </a:xfrm>
          <a:prstGeom prst="rect">
            <a:avLst/>
          </a:prstGeom>
        </p:spPr>
      </p:pic>
    </p:spTree>
    <p:extLst>
      <p:ext uri="{BB962C8B-B14F-4D97-AF65-F5344CB8AC3E}">
        <p14:creationId xmlns:p14="http://schemas.microsoft.com/office/powerpoint/2010/main" val="235080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5"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D9DBD9C-AF74-4AB9-B142-0D6C5B7BFC2D}"/>
              </a:ext>
            </a:extLst>
          </p:cNvPr>
          <p:cNvSpPr/>
          <p:nvPr/>
        </p:nvSpPr>
        <p:spPr>
          <a:xfrm rot="10800000">
            <a:off x="1588" y="-16874"/>
            <a:ext cx="12188825" cy="6461779"/>
          </a:xfrm>
          <a:prstGeom prst="rect">
            <a:avLst/>
          </a:prstGeom>
          <a:gradFill flip="none" rotWithShape="1">
            <a:gsLst>
              <a:gs pos="0">
                <a:srgbClr val="092950"/>
              </a:gs>
              <a:gs pos="100000">
                <a:srgbClr val="002060">
                  <a:alpha val="0"/>
                </a:srgbClr>
              </a:gs>
            </a:gsLst>
            <a:lin ang="10800000" scaled="0"/>
            <a:tileRect/>
          </a:gradFill>
          <a:ln w="25400" cap="flat" cmpd="sng" algn="ctr">
            <a:noFill/>
            <a:prstDash val="solid"/>
          </a:ln>
          <a:effectLst/>
        </p:spPr>
        <p:txBody>
          <a:bodyPr rtlCol="0" anchor="ctr"/>
          <a:lstStyle/>
          <a:p>
            <a:pPr algn="ctr" defTabSz="913532">
              <a:defRPr/>
            </a:pPr>
            <a:endParaRPr lang="en-US" sz="1897" kern="0">
              <a:solidFill>
                <a:srgbClr val="FFFFFF"/>
              </a:solidFill>
              <a:latin typeface="Adobe Clean Light" panose="020B0303020404020204" pitchFamily="34" charset="0"/>
              <a:ea typeface=""/>
              <a:cs typeface=""/>
            </a:endParaRPr>
          </a:p>
        </p:txBody>
      </p:sp>
      <p:sp>
        <p:nvSpPr>
          <p:cNvPr id="22" name="Rectangle 21">
            <a:extLst>
              <a:ext uri="{FF2B5EF4-FFF2-40B4-BE49-F238E27FC236}">
                <a16:creationId xmlns:a16="http://schemas.microsoft.com/office/drawing/2014/main" id="{D5DE8EB1-9C81-4E13-AFDB-F10E0696D793}"/>
              </a:ext>
            </a:extLst>
          </p:cNvPr>
          <p:cNvSpPr/>
          <p:nvPr/>
        </p:nvSpPr>
        <p:spPr>
          <a:xfrm>
            <a:off x="1589" y="959943"/>
            <a:ext cx="7014575" cy="5492143"/>
          </a:xfrm>
          <a:prstGeom prst="rect">
            <a:avLst/>
          </a:prstGeom>
          <a:solidFill>
            <a:schemeClr val="accent2">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270733" y="1169335"/>
            <a:ext cx="4662457" cy="4662457"/>
          </a:xfrm>
          <a:prstGeom prst="ellipse">
            <a:avLst/>
          </a:prstGeom>
          <a:solidFill>
            <a:schemeClr val="accent2">
              <a:lumMod val="50000"/>
              <a:alpha val="68000"/>
            </a:schemeClr>
          </a:solidFill>
          <a:ln>
            <a:solidFill>
              <a:srgbClr val="00A4E4">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16" name="TextBox 15"/>
          <p:cNvSpPr txBox="1"/>
          <p:nvPr/>
        </p:nvSpPr>
        <p:spPr>
          <a:xfrm>
            <a:off x="143884" y="2932447"/>
            <a:ext cx="6633434" cy="738472"/>
          </a:xfrm>
          <a:prstGeom prst="rect">
            <a:avLst/>
          </a:prstGeom>
          <a:noFill/>
        </p:spPr>
        <p:txBody>
          <a:bodyPr wrap="square" rtlCol="0">
            <a:spAutoFit/>
          </a:bodyPr>
          <a:lstStyle/>
          <a:p>
            <a:pPr marL="914126" lvl="1" indent="-457063">
              <a:buFont typeface="Wingdings" panose="05000000000000000000" pitchFamily="2" charset="2"/>
              <a:buChar char="ü"/>
            </a:pPr>
            <a:r>
              <a:rPr lang="en-US" sz="2399" dirty="0" err="1">
                <a:solidFill>
                  <a:srgbClr val="FFFFFF"/>
                </a:solidFill>
                <a:latin typeface="Adobe Clean" panose="020B0503020404020204" pitchFamily="34" charset="0"/>
                <a:cs typeface="Adobe Clean Light"/>
              </a:rPr>
              <a:t>Firmas</a:t>
            </a:r>
            <a:r>
              <a:rPr lang="en-US" sz="2399" dirty="0">
                <a:solidFill>
                  <a:srgbClr val="FFFFFF"/>
                </a:solidFill>
                <a:latin typeface="Adobe Clean" panose="020B0503020404020204" pitchFamily="34" charset="0"/>
                <a:cs typeface="Adobe Clean Light"/>
              </a:rPr>
              <a:t> </a:t>
            </a:r>
            <a:r>
              <a:rPr lang="en-US" sz="2399" dirty="0" err="1">
                <a:solidFill>
                  <a:srgbClr val="FFFFFF"/>
                </a:solidFill>
                <a:latin typeface="Adobe Clean" panose="020B0503020404020204" pitchFamily="34" charset="0"/>
                <a:cs typeface="Adobe Clean Light"/>
              </a:rPr>
              <a:t>electrónicas</a:t>
            </a:r>
            <a:br>
              <a:rPr lang="en-US" sz="2399" dirty="0">
                <a:solidFill>
                  <a:srgbClr val="FFFFFF"/>
                </a:solidFill>
                <a:latin typeface="Adobe Clean" panose="020B0503020404020204" pitchFamily="34" charset="0"/>
                <a:cs typeface="Adobe Clean Light"/>
              </a:rPr>
            </a:br>
            <a:endParaRPr lang="en-US" sz="1799" dirty="0">
              <a:solidFill>
                <a:srgbClr val="FFFFFF"/>
              </a:solidFill>
              <a:latin typeface="Adobe Clean" panose="020B0503020404020204" pitchFamily="34" charset="0"/>
              <a:cs typeface="Arial" panose="020B0604020202020204" pitchFamily="34" charset="0"/>
            </a:endParaRPr>
          </a:p>
        </p:txBody>
      </p:sp>
      <p:sp>
        <p:nvSpPr>
          <p:cNvPr id="10" name="TextBox 9"/>
          <p:cNvSpPr txBox="1"/>
          <p:nvPr/>
        </p:nvSpPr>
        <p:spPr>
          <a:xfrm>
            <a:off x="8482200" y="4964138"/>
            <a:ext cx="2285405" cy="646074"/>
          </a:xfrm>
          <a:prstGeom prst="rect">
            <a:avLst/>
          </a:prstGeom>
          <a:noFill/>
        </p:spPr>
        <p:txBody>
          <a:bodyPr wrap="square" rtlCol="0">
            <a:spAutoFit/>
          </a:bodyPr>
          <a:lstStyle/>
          <a:p>
            <a:pPr algn="ctr"/>
            <a:r>
              <a:rPr lang="en-US" sz="1799" b="1" dirty="0" err="1">
                <a:solidFill>
                  <a:schemeClr val="bg1"/>
                </a:solidFill>
              </a:rPr>
              <a:t>Firmas</a:t>
            </a:r>
            <a:r>
              <a:rPr lang="en-US" sz="1799" b="1" dirty="0">
                <a:solidFill>
                  <a:schemeClr val="bg1"/>
                </a:solidFill>
              </a:rPr>
              <a:t> </a:t>
            </a:r>
            <a:r>
              <a:rPr lang="en-US" sz="1799" b="1" dirty="0" err="1">
                <a:solidFill>
                  <a:schemeClr val="bg1"/>
                </a:solidFill>
              </a:rPr>
              <a:t>Electrónicas</a:t>
            </a:r>
            <a:endParaRPr lang="en-US" sz="1799" b="1" dirty="0">
              <a:solidFill>
                <a:schemeClr val="bg1"/>
              </a:solidFill>
            </a:endParaRPr>
          </a:p>
        </p:txBody>
      </p:sp>
      <p:sp>
        <p:nvSpPr>
          <p:cNvPr id="15" name="TextBox 14"/>
          <p:cNvSpPr txBox="1"/>
          <p:nvPr/>
        </p:nvSpPr>
        <p:spPr>
          <a:xfrm>
            <a:off x="143884" y="4017247"/>
            <a:ext cx="6633434" cy="738407"/>
          </a:xfrm>
          <a:prstGeom prst="rect">
            <a:avLst/>
          </a:prstGeom>
          <a:noFill/>
        </p:spPr>
        <p:txBody>
          <a:bodyPr wrap="square" rtlCol="0">
            <a:spAutoFit/>
          </a:bodyPr>
          <a:lstStyle/>
          <a:p>
            <a:pPr marL="914126" lvl="1" indent="-457063">
              <a:buFont typeface="Wingdings" panose="05000000000000000000" pitchFamily="2" charset="2"/>
              <a:buChar char="ü"/>
            </a:pPr>
            <a:r>
              <a:rPr lang="en-US" sz="2399" dirty="0" err="1">
                <a:solidFill>
                  <a:srgbClr val="FFFFFF"/>
                </a:solidFill>
                <a:latin typeface="Adobe Clean" panose="020B0503020404020204" pitchFamily="34" charset="0"/>
                <a:cs typeface="Adobe Clean Light"/>
              </a:rPr>
              <a:t>Firmas</a:t>
            </a:r>
            <a:r>
              <a:rPr lang="en-US" sz="2399" dirty="0">
                <a:solidFill>
                  <a:srgbClr val="FFFFFF"/>
                </a:solidFill>
                <a:latin typeface="Adobe Clean" panose="020B0503020404020204" pitchFamily="34" charset="0"/>
                <a:cs typeface="Adobe Clean Light"/>
              </a:rPr>
              <a:t> </a:t>
            </a:r>
            <a:r>
              <a:rPr lang="en-US" sz="2399" dirty="0" err="1">
                <a:solidFill>
                  <a:srgbClr val="FFFFFF"/>
                </a:solidFill>
                <a:latin typeface="Adobe Clean" panose="020B0503020404020204" pitchFamily="34" charset="0"/>
                <a:cs typeface="Adobe Clean Light"/>
              </a:rPr>
              <a:t>electrónicas</a:t>
            </a:r>
            <a:r>
              <a:rPr lang="en-US" sz="2399" dirty="0">
                <a:solidFill>
                  <a:srgbClr val="FFFFFF"/>
                </a:solidFill>
                <a:latin typeface="Adobe Clean" panose="020B0503020404020204" pitchFamily="34" charset="0"/>
                <a:cs typeface="Adobe Clean Light"/>
              </a:rPr>
              <a:t> </a:t>
            </a:r>
            <a:r>
              <a:rPr lang="en-US" sz="2399" dirty="0" err="1">
                <a:solidFill>
                  <a:srgbClr val="FFFFFF"/>
                </a:solidFill>
                <a:latin typeface="Adobe Clean" panose="020B0503020404020204" pitchFamily="34" charset="0"/>
                <a:cs typeface="Adobe Clean Light"/>
              </a:rPr>
              <a:t>Avanzadas</a:t>
            </a:r>
            <a:r>
              <a:rPr lang="en-US" sz="2399" dirty="0">
                <a:solidFill>
                  <a:srgbClr val="FFFFFF"/>
                </a:solidFill>
                <a:latin typeface="Adobe Clean" panose="020B0503020404020204" pitchFamily="34" charset="0"/>
                <a:cs typeface="Adobe Clean Light"/>
              </a:rPr>
              <a:t> (AES)</a:t>
            </a:r>
          </a:p>
          <a:p>
            <a:pPr lvl="1"/>
            <a:endParaRPr lang="en-US" sz="1799" dirty="0">
              <a:solidFill>
                <a:srgbClr val="FFFFFF"/>
              </a:solidFill>
              <a:latin typeface="Adobe Clean Light" panose="020B0303020404020204" pitchFamily="34" charset="0"/>
            </a:endParaRPr>
          </a:p>
        </p:txBody>
      </p:sp>
      <p:sp>
        <p:nvSpPr>
          <p:cNvPr id="23" name="Oval 22"/>
          <p:cNvSpPr/>
          <p:nvPr/>
        </p:nvSpPr>
        <p:spPr>
          <a:xfrm>
            <a:off x="8330187" y="1233961"/>
            <a:ext cx="2493444" cy="2493443"/>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24" name="TextBox 23"/>
          <p:cNvSpPr txBox="1"/>
          <p:nvPr/>
        </p:nvSpPr>
        <p:spPr>
          <a:xfrm>
            <a:off x="8434206" y="3242197"/>
            <a:ext cx="2285405" cy="369204"/>
          </a:xfrm>
          <a:prstGeom prst="rect">
            <a:avLst/>
          </a:prstGeom>
          <a:noFill/>
        </p:spPr>
        <p:txBody>
          <a:bodyPr wrap="square" rtlCol="0">
            <a:spAutoFit/>
          </a:bodyPr>
          <a:lstStyle/>
          <a:p>
            <a:pPr algn="ctr"/>
            <a:r>
              <a:rPr lang="en-US" sz="1799" b="1" dirty="0" err="1">
                <a:solidFill>
                  <a:srgbClr val="FFFFFF"/>
                </a:solidFill>
              </a:rPr>
              <a:t>Avanzadas</a:t>
            </a:r>
            <a:endParaRPr lang="en-US" sz="1799" b="1" dirty="0">
              <a:solidFill>
                <a:srgbClr val="FFFFFF"/>
              </a:solidFill>
            </a:endParaRPr>
          </a:p>
        </p:txBody>
      </p:sp>
      <p:sp>
        <p:nvSpPr>
          <p:cNvPr id="2" name="Title 1">
            <a:extLst>
              <a:ext uri="{FF2B5EF4-FFF2-40B4-BE49-F238E27FC236}">
                <a16:creationId xmlns:a16="http://schemas.microsoft.com/office/drawing/2014/main" id="{35DF0E5E-46D2-4AAC-8B85-1EE9CB5190B6}"/>
              </a:ext>
            </a:extLst>
          </p:cNvPr>
          <p:cNvSpPr>
            <a:spLocks noGrp="1"/>
          </p:cNvSpPr>
          <p:nvPr>
            <p:ph type="title"/>
          </p:nvPr>
        </p:nvSpPr>
        <p:spPr/>
        <p:txBody>
          <a:bodyPr/>
          <a:lstStyle/>
          <a:p>
            <a:r>
              <a:rPr lang="en-US" dirty="0"/>
              <a:t>Adobe Sign </a:t>
            </a:r>
            <a:r>
              <a:rPr lang="en-US" dirty="0" err="1"/>
              <a:t>cumple</a:t>
            </a:r>
            <a:r>
              <a:rPr lang="en-US" dirty="0"/>
              <a:t> con las </a:t>
            </a:r>
            <a:r>
              <a:rPr lang="en-US" dirty="0" err="1"/>
              <a:t>leyes</a:t>
            </a:r>
            <a:r>
              <a:rPr lang="en-US" dirty="0"/>
              <a:t> de firma electronica de Peru y </a:t>
            </a:r>
            <a:r>
              <a:rPr lang="en-US" dirty="0" err="1"/>
              <a:t>globales</a:t>
            </a:r>
            <a:endParaRPr lang="en-US" dirty="0"/>
          </a:p>
        </p:txBody>
      </p:sp>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42</a:t>
            </a:fld>
            <a:endParaRPr lang="en-US"/>
          </a:p>
        </p:txBody>
      </p:sp>
      <p:sp>
        <p:nvSpPr>
          <p:cNvPr id="7" name="TextBox 6"/>
          <p:cNvSpPr txBox="1"/>
          <p:nvPr/>
        </p:nvSpPr>
        <p:spPr>
          <a:xfrm>
            <a:off x="491317" y="1201195"/>
            <a:ext cx="3383248" cy="830868"/>
          </a:xfrm>
          <a:prstGeom prst="rect">
            <a:avLst/>
          </a:prstGeom>
          <a:noFill/>
        </p:spPr>
        <p:txBody>
          <a:bodyPr wrap="square" rtlCol="0">
            <a:spAutoFit/>
          </a:bodyPr>
          <a:lstStyle/>
          <a:p>
            <a:pPr>
              <a:spcAft>
                <a:spcPts val="4799"/>
              </a:spcAft>
            </a:pPr>
            <a:r>
              <a:rPr lang="en-US" sz="3199" dirty="0" err="1">
                <a:solidFill>
                  <a:srgbClr val="FFFFFF"/>
                </a:solidFill>
                <a:latin typeface="Adobe Clean" panose="020B0503020404020204" pitchFamily="34" charset="0"/>
                <a:cs typeface="Adobe Clean Light"/>
              </a:rPr>
              <a:t>Perú</a:t>
            </a:r>
            <a:br>
              <a:rPr lang="en-US" sz="3199" b="1" dirty="0">
                <a:solidFill>
                  <a:srgbClr val="FFFFFF"/>
                </a:solidFill>
                <a:latin typeface="Adobe Clean" panose="020B0503020404020204" pitchFamily="34" charset="0"/>
                <a:cs typeface="Adobe Clean Light"/>
              </a:rPr>
            </a:br>
            <a:endParaRPr lang="en-US" sz="1600" dirty="0">
              <a:solidFill>
                <a:srgbClr val="FFFFFF"/>
              </a:solidFill>
              <a:latin typeface="Adobe Clean" panose="020B0503020404020204" pitchFamily="34" charset="0"/>
              <a:cs typeface="Arial" panose="020B0604020202020204" pitchFamily="34" charset="0"/>
            </a:endParaRPr>
          </a:p>
        </p:txBody>
      </p:sp>
      <p:pic>
        <p:nvPicPr>
          <p:cNvPr id="29" name="Picture 2" descr="https://www.datapipe.com/images/uploads/core/globe_blue.png">
            <a:extLst>
              <a:ext uri="{FF2B5EF4-FFF2-40B4-BE49-F238E27FC236}">
                <a16:creationId xmlns:a16="http://schemas.microsoft.com/office/drawing/2014/main" id="{CB031138-5B3C-4746-BAE2-E1A335F764F0}"/>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3305" y="1416935"/>
            <a:ext cx="1555112" cy="15986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food&#10;&#10;Description automatically generated">
            <a:extLst>
              <a:ext uri="{FF2B5EF4-FFF2-40B4-BE49-F238E27FC236}">
                <a16:creationId xmlns:a16="http://schemas.microsoft.com/office/drawing/2014/main" id="{50549B19-CB72-B043-85AF-AF6B82B8D8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3711" y="1482039"/>
            <a:ext cx="1531766" cy="974096"/>
          </a:xfrm>
          <a:prstGeom prst="rect">
            <a:avLst/>
          </a:prstGeom>
        </p:spPr>
      </p:pic>
    </p:spTree>
    <p:extLst>
      <p:ext uri="{BB962C8B-B14F-4D97-AF65-F5344CB8AC3E}">
        <p14:creationId xmlns:p14="http://schemas.microsoft.com/office/powerpoint/2010/main" val="117207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D9DBD9C-AF74-4AB9-B142-0D6C5B7BFC2D}"/>
              </a:ext>
            </a:extLst>
          </p:cNvPr>
          <p:cNvSpPr/>
          <p:nvPr/>
        </p:nvSpPr>
        <p:spPr>
          <a:xfrm rot="10800000">
            <a:off x="1588" y="-16874"/>
            <a:ext cx="12188825" cy="6461779"/>
          </a:xfrm>
          <a:prstGeom prst="rect">
            <a:avLst/>
          </a:prstGeom>
          <a:gradFill flip="none" rotWithShape="1">
            <a:gsLst>
              <a:gs pos="0">
                <a:srgbClr val="092950"/>
              </a:gs>
              <a:gs pos="100000">
                <a:srgbClr val="002060">
                  <a:alpha val="0"/>
                </a:srgbClr>
              </a:gs>
            </a:gsLst>
            <a:lin ang="10800000" scaled="0"/>
            <a:tileRect/>
          </a:gradFill>
          <a:ln w="25400" cap="flat" cmpd="sng" algn="ctr">
            <a:noFill/>
            <a:prstDash val="solid"/>
          </a:ln>
          <a:effectLst/>
        </p:spPr>
        <p:txBody>
          <a:bodyPr rtlCol="0" anchor="ctr"/>
          <a:lstStyle/>
          <a:p>
            <a:pPr algn="ctr" defTabSz="913532">
              <a:defRPr/>
            </a:pPr>
            <a:endParaRPr lang="en-US" sz="1897" kern="0">
              <a:solidFill>
                <a:srgbClr val="FFFFFF"/>
              </a:solidFill>
              <a:latin typeface="Adobe Clean Light" panose="020B0303020404020204" pitchFamily="34" charset="0"/>
              <a:ea typeface=""/>
              <a:cs typeface=""/>
            </a:endParaRPr>
          </a:p>
        </p:txBody>
      </p:sp>
      <p:sp>
        <p:nvSpPr>
          <p:cNvPr id="22" name="Rectangle 21">
            <a:extLst>
              <a:ext uri="{FF2B5EF4-FFF2-40B4-BE49-F238E27FC236}">
                <a16:creationId xmlns:a16="http://schemas.microsoft.com/office/drawing/2014/main" id="{D5DE8EB1-9C81-4E13-AFDB-F10E0696D793}"/>
              </a:ext>
            </a:extLst>
          </p:cNvPr>
          <p:cNvSpPr/>
          <p:nvPr/>
        </p:nvSpPr>
        <p:spPr>
          <a:xfrm>
            <a:off x="1589" y="959943"/>
            <a:ext cx="7014575" cy="5492143"/>
          </a:xfrm>
          <a:prstGeom prst="rect">
            <a:avLst/>
          </a:prstGeom>
          <a:solidFill>
            <a:schemeClr val="accent2">
              <a:lumMod val="5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270733" y="1169335"/>
            <a:ext cx="4662457" cy="4662457"/>
          </a:xfrm>
          <a:prstGeom prst="ellipse">
            <a:avLst/>
          </a:prstGeom>
          <a:solidFill>
            <a:schemeClr val="accent2">
              <a:lumMod val="50000"/>
              <a:alpha val="68000"/>
            </a:schemeClr>
          </a:solidFill>
          <a:ln>
            <a:solidFill>
              <a:srgbClr val="00A4E4">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
        <p:nvSpPr>
          <p:cNvPr id="16" name="TextBox 15"/>
          <p:cNvSpPr txBox="1"/>
          <p:nvPr/>
        </p:nvSpPr>
        <p:spPr>
          <a:xfrm>
            <a:off x="143884" y="2932447"/>
            <a:ext cx="6633434" cy="1107611"/>
          </a:xfrm>
          <a:prstGeom prst="rect">
            <a:avLst/>
          </a:prstGeom>
          <a:noFill/>
        </p:spPr>
        <p:txBody>
          <a:bodyPr wrap="square" rtlCol="0">
            <a:spAutoFit/>
          </a:bodyPr>
          <a:lstStyle/>
          <a:p>
            <a:pPr marL="914126" lvl="1" indent="-457063">
              <a:buFont typeface="Wingdings" panose="05000000000000000000" pitchFamily="2" charset="2"/>
              <a:buChar char="ü"/>
            </a:pPr>
            <a:r>
              <a:rPr lang="es-ES" sz="2399" dirty="0">
                <a:solidFill>
                  <a:srgbClr val="FFFFFF"/>
                </a:solidFill>
                <a:latin typeface="Adobe Clean" panose="020B0503020404020204" pitchFamily="34" charset="0"/>
                <a:cs typeface="Adobe Clean Light"/>
              </a:rPr>
              <a:t>Debe utilizar la PKI brasileña para ser legal</a:t>
            </a:r>
            <a:br>
              <a:rPr lang="en-US" sz="2399" dirty="0">
                <a:solidFill>
                  <a:srgbClr val="FFFFFF"/>
                </a:solidFill>
                <a:latin typeface="Adobe Clean" panose="020B0503020404020204" pitchFamily="34" charset="0"/>
                <a:cs typeface="Adobe Clean Light"/>
              </a:rPr>
            </a:br>
            <a:endParaRPr lang="en-US" sz="1799" dirty="0">
              <a:solidFill>
                <a:srgbClr val="FFFFFF"/>
              </a:solidFill>
              <a:latin typeface="Adobe Clean" panose="020B0503020404020204" pitchFamily="34" charset="0"/>
              <a:cs typeface="Arial" panose="020B0604020202020204" pitchFamily="34" charset="0"/>
            </a:endParaRPr>
          </a:p>
        </p:txBody>
      </p:sp>
      <p:sp>
        <p:nvSpPr>
          <p:cNvPr id="10" name="TextBox 9"/>
          <p:cNvSpPr txBox="1"/>
          <p:nvPr/>
        </p:nvSpPr>
        <p:spPr>
          <a:xfrm>
            <a:off x="8482200" y="4964138"/>
            <a:ext cx="2285405" cy="646074"/>
          </a:xfrm>
          <a:prstGeom prst="rect">
            <a:avLst/>
          </a:prstGeom>
          <a:noFill/>
        </p:spPr>
        <p:txBody>
          <a:bodyPr wrap="square" rtlCol="0">
            <a:spAutoFit/>
          </a:bodyPr>
          <a:lstStyle/>
          <a:p>
            <a:pPr algn="ctr"/>
            <a:r>
              <a:rPr lang="en-US" sz="1799" b="1" dirty="0" err="1">
                <a:solidFill>
                  <a:schemeClr val="bg1"/>
                </a:solidFill>
              </a:rPr>
              <a:t>Firmas</a:t>
            </a:r>
            <a:r>
              <a:rPr lang="en-US" sz="1799" b="1" dirty="0">
                <a:solidFill>
                  <a:schemeClr val="bg1"/>
                </a:solidFill>
              </a:rPr>
              <a:t> </a:t>
            </a:r>
            <a:r>
              <a:rPr lang="en-US" sz="1799" b="1" dirty="0" err="1">
                <a:solidFill>
                  <a:schemeClr val="bg1"/>
                </a:solidFill>
              </a:rPr>
              <a:t>Electrónicas</a:t>
            </a:r>
            <a:endParaRPr lang="en-US" sz="1799" b="1" dirty="0">
              <a:solidFill>
                <a:schemeClr val="bg1"/>
              </a:solidFill>
            </a:endParaRPr>
          </a:p>
        </p:txBody>
      </p:sp>
      <p:sp>
        <p:nvSpPr>
          <p:cNvPr id="15" name="TextBox 14"/>
          <p:cNvSpPr txBox="1"/>
          <p:nvPr/>
        </p:nvSpPr>
        <p:spPr>
          <a:xfrm>
            <a:off x="143884" y="4017247"/>
            <a:ext cx="6633434" cy="738471"/>
          </a:xfrm>
          <a:prstGeom prst="rect">
            <a:avLst/>
          </a:prstGeom>
          <a:noFill/>
        </p:spPr>
        <p:txBody>
          <a:bodyPr wrap="square" rtlCol="0">
            <a:spAutoFit/>
          </a:bodyPr>
          <a:lstStyle/>
          <a:p>
            <a:pPr marL="914126" lvl="1" indent="-457063">
              <a:buFont typeface="Wingdings" panose="05000000000000000000" pitchFamily="2" charset="2"/>
              <a:buChar char="ü"/>
            </a:pPr>
            <a:r>
              <a:rPr lang="en-US" sz="2399" dirty="0" err="1">
                <a:solidFill>
                  <a:srgbClr val="FFFFFF"/>
                </a:solidFill>
                <a:latin typeface="Adobe Clean" panose="020B0503020404020204" pitchFamily="34" charset="0"/>
                <a:cs typeface="Adobe Clean Light"/>
              </a:rPr>
              <a:t>Firmas</a:t>
            </a:r>
            <a:r>
              <a:rPr lang="en-US" sz="2399" dirty="0">
                <a:solidFill>
                  <a:srgbClr val="FFFFFF"/>
                </a:solidFill>
                <a:latin typeface="Adobe Clean" panose="020B0503020404020204" pitchFamily="34" charset="0"/>
                <a:cs typeface="Adobe Clean Light"/>
              </a:rPr>
              <a:t> </a:t>
            </a:r>
            <a:r>
              <a:rPr lang="en-US" sz="2399" dirty="0" err="1">
                <a:solidFill>
                  <a:srgbClr val="FFFFFF"/>
                </a:solidFill>
                <a:latin typeface="Adobe Clean" panose="020B0503020404020204" pitchFamily="34" charset="0"/>
                <a:cs typeface="Adobe Clean Light"/>
              </a:rPr>
              <a:t>Electrónicas</a:t>
            </a:r>
            <a:r>
              <a:rPr lang="en-US" sz="2399" dirty="0">
                <a:solidFill>
                  <a:srgbClr val="FFFFFF"/>
                </a:solidFill>
                <a:latin typeface="Adobe Clean" panose="020B0503020404020204" pitchFamily="34" charset="0"/>
                <a:cs typeface="Adobe Clean Light"/>
              </a:rPr>
              <a:t> </a:t>
            </a:r>
            <a:r>
              <a:rPr lang="en-US" sz="2399" dirty="0" err="1">
                <a:solidFill>
                  <a:srgbClr val="FFFFFF"/>
                </a:solidFill>
                <a:latin typeface="Adobe Clean" panose="020B0503020404020204" pitchFamily="34" charset="0"/>
                <a:cs typeface="Adobe Clean Light"/>
              </a:rPr>
              <a:t>Avanzadas</a:t>
            </a:r>
            <a:r>
              <a:rPr lang="en-US" sz="2399" dirty="0">
                <a:solidFill>
                  <a:srgbClr val="FFFFFF"/>
                </a:solidFill>
                <a:latin typeface="Adobe Clean" panose="020B0503020404020204" pitchFamily="34" charset="0"/>
                <a:cs typeface="Adobe Clean Light"/>
              </a:rPr>
              <a:t> (AES)</a:t>
            </a:r>
          </a:p>
          <a:p>
            <a:pPr lvl="1"/>
            <a:endParaRPr lang="en-US" sz="1799" dirty="0">
              <a:solidFill>
                <a:srgbClr val="FFFFFF"/>
              </a:solidFill>
              <a:latin typeface="Adobe Clean Light" panose="020B0303020404020204" pitchFamily="34" charset="0"/>
            </a:endParaRPr>
          </a:p>
        </p:txBody>
      </p:sp>
      <p:sp>
        <p:nvSpPr>
          <p:cNvPr id="23" name="Oval 22"/>
          <p:cNvSpPr/>
          <p:nvPr/>
        </p:nvSpPr>
        <p:spPr>
          <a:xfrm>
            <a:off x="8330187" y="1233961"/>
            <a:ext cx="2493444" cy="2493443"/>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24" name="TextBox 23"/>
          <p:cNvSpPr txBox="1"/>
          <p:nvPr/>
        </p:nvSpPr>
        <p:spPr>
          <a:xfrm>
            <a:off x="8434206" y="3242197"/>
            <a:ext cx="2285405" cy="369204"/>
          </a:xfrm>
          <a:prstGeom prst="rect">
            <a:avLst/>
          </a:prstGeom>
          <a:noFill/>
        </p:spPr>
        <p:txBody>
          <a:bodyPr wrap="square" rtlCol="0">
            <a:spAutoFit/>
          </a:bodyPr>
          <a:lstStyle/>
          <a:p>
            <a:pPr algn="ctr"/>
            <a:r>
              <a:rPr lang="en-US" sz="1799" b="1" dirty="0" err="1">
                <a:solidFill>
                  <a:srgbClr val="FFFFFF"/>
                </a:solidFill>
              </a:rPr>
              <a:t>Avanzadas</a:t>
            </a:r>
            <a:endParaRPr lang="en-US" sz="1799" b="1" dirty="0">
              <a:solidFill>
                <a:srgbClr val="FFFFFF"/>
              </a:solidFill>
            </a:endParaRPr>
          </a:p>
        </p:txBody>
      </p:sp>
      <p:sp>
        <p:nvSpPr>
          <p:cNvPr id="2" name="Title 1">
            <a:extLst>
              <a:ext uri="{FF2B5EF4-FFF2-40B4-BE49-F238E27FC236}">
                <a16:creationId xmlns:a16="http://schemas.microsoft.com/office/drawing/2014/main" id="{35DF0E5E-46D2-4AAC-8B85-1EE9CB5190B6}"/>
              </a:ext>
            </a:extLst>
          </p:cNvPr>
          <p:cNvSpPr>
            <a:spLocks noGrp="1"/>
          </p:cNvSpPr>
          <p:nvPr>
            <p:ph type="title"/>
          </p:nvPr>
        </p:nvSpPr>
        <p:spPr/>
        <p:txBody>
          <a:bodyPr/>
          <a:lstStyle/>
          <a:p>
            <a:r>
              <a:rPr lang="en-US" dirty="0"/>
              <a:t>Adobe Sign </a:t>
            </a:r>
            <a:r>
              <a:rPr lang="en-US" dirty="0" err="1"/>
              <a:t>cumple</a:t>
            </a:r>
            <a:r>
              <a:rPr lang="en-US" dirty="0"/>
              <a:t> con las </a:t>
            </a:r>
            <a:r>
              <a:rPr lang="en-US" dirty="0" err="1"/>
              <a:t>leyes</a:t>
            </a:r>
            <a:r>
              <a:rPr lang="en-US" dirty="0"/>
              <a:t> de firma electronica de </a:t>
            </a:r>
            <a:r>
              <a:rPr lang="en-US" dirty="0" err="1"/>
              <a:t>Brasil</a:t>
            </a:r>
            <a:r>
              <a:rPr lang="en-US" dirty="0"/>
              <a:t> y </a:t>
            </a:r>
            <a:r>
              <a:rPr lang="en-US" dirty="0" err="1"/>
              <a:t>globales</a:t>
            </a:r>
            <a:endParaRPr lang="en-US" dirty="0"/>
          </a:p>
        </p:txBody>
      </p:sp>
      <p:sp>
        <p:nvSpPr>
          <p:cNvPr id="3" name="Slide Number Placeholder 2"/>
          <p:cNvSpPr>
            <a:spLocks noGrp="1"/>
          </p:cNvSpPr>
          <p:nvPr>
            <p:ph type="sldNum" sz="quarter" idx="12"/>
          </p:nvPr>
        </p:nvSpPr>
        <p:spPr/>
        <p:txBody>
          <a:bodyPr/>
          <a:lstStyle/>
          <a:p>
            <a:pPr algn="ctr"/>
            <a:fld id="{90156F56-D5AE-4C6F-B826-C69D1BC521BB}" type="slidenum">
              <a:rPr lang="en-US" smtClean="0"/>
              <a:pPr algn="ctr"/>
              <a:t>43</a:t>
            </a:fld>
            <a:endParaRPr lang="en-US"/>
          </a:p>
        </p:txBody>
      </p:sp>
      <p:sp>
        <p:nvSpPr>
          <p:cNvPr id="7" name="TextBox 6"/>
          <p:cNvSpPr txBox="1"/>
          <p:nvPr/>
        </p:nvSpPr>
        <p:spPr>
          <a:xfrm>
            <a:off x="491317" y="1201195"/>
            <a:ext cx="3383248" cy="584647"/>
          </a:xfrm>
          <a:prstGeom prst="rect">
            <a:avLst/>
          </a:prstGeom>
          <a:noFill/>
        </p:spPr>
        <p:txBody>
          <a:bodyPr wrap="square" rtlCol="0">
            <a:spAutoFit/>
          </a:bodyPr>
          <a:lstStyle/>
          <a:p>
            <a:pPr>
              <a:spcAft>
                <a:spcPts val="4799"/>
              </a:spcAft>
            </a:pPr>
            <a:r>
              <a:rPr lang="en-US" sz="3199" dirty="0" err="1">
                <a:solidFill>
                  <a:srgbClr val="FFFFFF"/>
                </a:solidFill>
                <a:latin typeface="Adobe Clean" panose="020B0503020404020204" pitchFamily="34" charset="0"/>
                <a:cs typeface="Adobe Clean Light"/>
              </a:rPr>
              <a:t>Brasil</a:t>
            </a:r>
            <a:endParaRPr lang="en-US" sz="1600" dirty="0">
              <a:solidFill>
                <a:srgbClr val="FFFFFF"/>
              </a:solidFill>
              <a:latin typeface="Adobe Clean" panose="020B0503020404020204" pitchFamily="34" charset="0"/>
              <a:cs typeface="Arial" panose="020B0604020202020204" pitchFamily="34" charset="0"/>
            </a:endParaRPr>
          </a:p>
        </p:txBody>
      </p:sp>
      <p:sp>
        <p:nvSpPr>
          <p:cNvPr id="28" name="Oval 27"/>
          <p:cNvSpPr/>
          <p:nvPr/>
        </p:nvSpPr>
        <p:spPr>
          <a:xfrm>
            <a:off x="9036595" y="1291782"/>
            <a:ext cx="1080634" cy="1080633"/>
          </a:xfrm>
          <a:prstGeom prst="ellipse">
            <a:avLst/>
          </a:prstGeom>
          <a:solidFill>
            <a:schemeClr val="accent2">
              <a:lumMod val="60000"/>
              <a:lumOff val="4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14" name="TextBox 13"/>
          <p:cNvSpPr txBox="1"/>
          <p:nvPr/>
        </p:nvSpPr>
        <p:spPr>
          <a:xfrm>
            <a:off x="143885" y="5191991"/>
            <a:ext cx="6886612" cy="738471"/>
          </a:xfrm>
          <a:prstGeom prst="rect">
            <a:avLst/>
          </a:prstGeom>
          <a:noFill/>
        </p:spPr>
        <p:txBody>
          <a:bodyPr wrap="square" rtlCol="0">
            <a:spAutoFit/>
          </a:bodyPr>
          <a:lstStyle/>
          <a:p>
            <a:pPr marL="914126" lvl="1" indent="-457063">
              <a:buFont typeface="Wingdings" panose="05000000000000000000" pitchFamily="2" charset="2"/>
              <a:buChar char="ü"/>
            </a:pPr>
            <a:r>
              <a:rPr lang="en-US" sz="2399" dirty="0" err="1">
                <a:solidFill>
                  <a:srgbClr val="FFFFFF"/>
                </a:solidFill>
                <a:latin typeface="Adobe Clean" panose="020B0503020404020204" pitchFamily="34" charset="0"/>
                <a:cs typeface="Adobe Clean Light"/>
              </a:rPr>
              <a:t>Firmas</a:t>
            </a:r>
            <a:r>
              <a:rPr lang="en-US" sz="2399" dirty="0">
                <a:solidFill>
                  <a:srgbClr val="FFFFFF"/>
                </a:solidFill>
                <a:latin typeface="Adobe Clean" panose="020B0503020404020204" pitchFamily="34" charset="0"/>
                <a:cs typeface="Adobe Clean Light"/>
              </a:rPr>
              <a:t> </a:t>
            </a:r>
            <a:r>
              <a:rPr lang="en-US" sz="2399" dirty="0" err="1">
                <a:solidFill>
                  <a:srgbClr val="FFFFFF"/>
                </a:solidFill>
                <a:latin typeface="Adobe Clean" panose="020B0503020404020204" pitchFamily="34" charset="0"/>
                <a:cs typeface="Adobe Clean Light"/>
              </a:rPr>
              <a:t>Electrónicas</a:t>
            </a:r>
            <a:r>
              <a:rPr lang="en-US" sz="2399" dirty="0">
                <a:solidFill>
                  <a:srgbClr val="FFFFFF"/>
                </a:solidFill>
                <a:latin typeface="Adobe Clean" panose="020B0503020404020204" pitchFamily="34" charset="0"/>
                <a:cs typeface="Adobe Clean Light"/>
              </a:rPr>
              <a:t> </a:t>
            </a:r>
            <a:r>
              <a:rPr lang="en-US" sz="2399" dirty="0" err="1">
                <a:solidFill>
                  <a:srgbClr val="FFFFFF"/>
                </a:solidFill>
                <a:latin typeface="Adobe Clean" panose="020B0503020404020204" pitchFamily="34" charset="0"/>
                <a:cs typeface="Adobe Clean Light"/>
              </a:rPr>
              <a:t>Calificadas</a:t>
            </a:r>
            <a:r>
              <a:rPr lang="en-US" sz="2399" dirty="0">
                <a:solidFill>
                  <a:srgbClr val="FFFFFF"/>
                </a:solidFill>
                <a:latin typeface="Adobe Clean" panose="020B0503020404020204" pitchFamily="34" charset="0"/>
                <a:cs typeface="Adobe Clean Light"/>
              </a:rPr>
              <a:t> (QES)</a:t>
            </a:r>
          </a:p>
          <a:p>
            <a:pPr lvl="2"/>
            <a:endParaRPr lang="en-US" sz="1799" dirty="0">
              <a:solidFill>
                <a:srgbClr val="FFFFFF"/>
              </a:solidFill>
              <a:latin typeface="Adobe Clean Light"/>
              <a:cs typeface="Adobe Clean Light"/>
            </a:endParaRPr>
          </a:p>
        </p:txBody>
      </p:sp>
      <p:sp>
        <p:nvSpPr>
          <p:cNvPr id="25" name="TextBox 24"/>
          <p:cNvSpPr txBox="1"/>
          <p:nvPr/>
        </p:nvSpPr>
        <p:spPr>
          <a:xfrm>
            <a:off x="8432103" y="1782996"/>
            <a:ext cx="2285405" cy="369236"/>
          </a:xfrm>
          <a:prstGeom prst="rect">
            <a:avLst/>
          </a:prstGeom>
          <a:noFill/>
        </p:spPr>
        <p:txBody>
          <a:bodyPr wrap="square" rtlCol="0">
            <a:spAutoFit/>
          </a:bodyPr>
          <a:lstStyle/>
          <a:p>
            <a:pPr algn="ctr"/>
            <a:r>
              <a:rPr lang="en-US" sz="1799" b="1" dirty="0" err="1">
                <a:solidFill>
                  <a:srgbClr val="FFFFFF"/>
                </a:solidFill>
              </a:rPr>
              <a:t>Calificadas</a:t>
            </a:r>
            <a:endParaRPr lang="en-US" sz="1799" b="1" dirty="0">
              <a:solidFill>
                <a:srgbClr val="FFFFFF"/>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8181" y="1353254"/>
            <a:ext cx="313248" cy="441629"/>
          </a:xfrm>
          <a:prstGeom prst="rect">
            <a:avLst/>
          </a:prstGeom>
        </p:spPr>
      </p:pic>
      <p:pic>
        <p:nvPicPr>
          <p:cNvPr id="29" name="Picture 2" descr="https://www.datapipe.com/images/uploads/core/globe_blue.png">
            <a:extLst>
              <a:ext uri="{FF2B5EF4-FFF2-40B4-BE49-F238E27FC236}">
                <a16:creationId xmlns:a16="http://schemas.microsoft.com/office/drawing/2014/main" id="{CB031138-5B3C-4746-BAE2-E1A335F764F0}"/>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53305" y="1416935"/>
            <a:ext cx="1555112" cy="15986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sign&#10;&#10;Description automatically generated">
            <a:extLst>
              <a:ext uri="{FF2B5EF4-FFF2-40B4-BE49-F238E27FC236}">
                <a16:creationId xmlns:a16="http://schemas.microsoft.com/office/drawing/2014/main" id="{A17BF6C7-8ED3-1246-90D9-C821D050F5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2353" y="1385112"/>
            <a:ext cx="1517449" cy="1011633"/>
          </a:xfrm>
          <a:prstGeom prst="rect">
            <a:avLst/>
          </a:prstGeom>
        </p:spPr>
      </p:pic>
    </p:spTree>
    <p:extLst>
      <p:ext uri="{BB962C8B-B14F-4D97-AF65-F5344CB8AC3E}">
        <p14:creationId xmlns:p14="http://schemas.microsoft.com/office/powerpoint/2010/main" val="222748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A891D1-7D3A-3E4B-94CC-DBA9F067047B}"/>
              </a:ext>
            </a:extLst>
          </p:cNvPr>
          <p:cNvSpPr>
            <a:spLocks noGrp="1"/>
          </p:cNvSpPr>
          <p:nvPr>
            <p:ph type="title"/>
          </p:nvPr>
        </p:nvSpPr>
        <p:spPr/>
        <p:txBody>
          <a:bodyPr/>
          <a:lstStyle/>
          <a:p>
            <a:r>
              <a:rPr lang="es-ES" sz="3199" dirty="0"/>
              <a:t>Recursos para la Guía Mundial de firmas electrónicas</a:t>
            </a:r>
            <a:endParaRPr lang="en-US" dirty="0"/>
          </a:p>
        </p:txBody>
      </p:sp>
      <p:sp>
        <p:nvSpPr>
          <p:cNvPr id="2" name="Slide Number Placeholder 1">
            <a:extLst>
              <a:ext uri="{FF2B5EF4-FFF2-40B4-BE49-F238E27FC236}">
                <a16:creationId xmlns:a16="http://schemas.microsoft.com/office/drawing/2014/main" id="{BF212ED5-BFF3-462E-988C-616F50052D8B}"/>
              </a:ext>
            </a:extLst>
          </p:cNvPr>
          <p:cNvSpPr>
            <a:spLocks noGrp="1"/>
          </p:cNvSpPr>
          <p:nvPr>
            <p:ph type="sldNum" sz="quarter" idx="12"/>
          </p:nvPr>
        </p:nvSpPr>
        <p:spPr/>
        <p:txBody>
          <a:bodyPr/>
          <a:lstStyle/>
          <a:p>
            <a:pPr algn="ctr"/>
            <a:fld id="{90156F56-D5AE-4C6F-B826-C69D1BC521BB}" type="slidenum">
              <a:rPr lang="en-US" smtClean="0">
                <a:solidFill>
                  <a:prstClr val="white"/>
                </a:solidFill>
              </a:rPr>
              <a:pPr algn="ctr"/>
              <a:t>44</a:t>
            </a:fld>
            <a:endParaRPr lang="en-US">
              <a:solidFill>
                <a:prstClr val="white"/>
              </a:solidFill>
            </a:endParaRPr>
          </a:p>
        </p:txBody>
      </p:sp>
      <p:grpSp>
        <p:nvGrpSpPr>
          <p:cNvPr id="18" name="Group 17">
            <a:extLst>
              <a:ext uri="{FF2B5EF4-FFF2-40B4-BE49-F238E27FC236}">
                <a16:creationId xmlns:a16="http://schemas.microsoft.com/office/drawing/2014/main" id="{69EA609C-42D7-4F9E-AFCC-8020C5239D4E}"/>
              </a:ext>
            </a:extLst>
          </p:cNvPr>
          <p:cNvGrpSpPr/>
          <p:nvPr/>
        </p:nvGrpSpPr>
        <p:grpSpPr>
          <a:xfrm>
            <a:off x="347147" y="1277290"/>
            <a:ext cx="3775907" cy="1140220"/>
            <a:chOff x="5889505" y="98663"/>
            <a:chExt cx="5738212" cy="609639"/>
          </a:xfrm>
        </p:grpSpPr>
        <p:sp>
          <p:nvSpPr>
            <p:cNvPr id="19" name="Rectangle: Rounded Corners 13">
              <a:extLst>
                <a:ext uri="{FF2B5EF4-FFF2-40B4-BE49-F238E27FC236}">
                  <a16:creationId xmlns:a16="http://schemas.microsoft.com/office/drawing/2014/main" id="{DDA47290-4BD3-45F0-A06B-80F00B85F130}"/>
                </a:ext>
              </a:extLst>
            </p:cNvPr>
            <p:cNvSpPr/>
            <p:nvPr/>
          </p:nvSpPr>
          <p:spPr>
            <a:xfrm>
              <a:off x="5962010" y="98663"/>
              <a:ext cx="5593204" cy="551548"/>
            </a:xfrm>
            <a:prstGeom prst="roundRect">
              <a:avLst/>
            </a:prstGeom>
            <a:solidFill>
              <a:srgbClr val="005272">
                <a:alpha val="63922"/>
              </a:srgbClr>
            </a:solidFill>
            <a:ln w="25400" cap="flat" cmpd="sng" algn="ctr">
              <a:noFill/>
              <a:prstDash val="solid"/>
            </a:ln>
            <a:effectLst/>
          </p:spPr>
          <p:txBody>
            <a:bodyPr rtlCol="0" anchor="ctr"/>
            <a:lstStyle/>
            <a:p>
              <a:pPr algn="ctr" defTabSz="914126">
                <a:defRPr/>
              </a:pPr>
              <a:endParaRPr lang="en-US" sz="1799" kern="0">
                <a:solidFill>
                  <a:prstClr val="white"/>
                </a:solidFill>
                <a:latin typeface="Adobe Clean"/>
                <a:ea typeface=""/>
                <a:cs typeface=""/>
              </a:endParaRPr>
            </a:p>
          </p:txBody>
        </p:sp>
        <p:sp>
          <p:nvSpPr>
            <p:cNvPr id="20" name="TextBox 19">
              <a:extLst>
                <a:ext uri="{FF2B5EF4-FFF2-40B4-BE49-F238E27FC236}">
                  <a16:creationId xmlns:a16="http://schemas.microsoft.com/office/drawing/2014/main" id="{EE9F4579-C9D2-4B6D-BCCF-22AF489D7C0F}"/>
                </a:ext>
              </a:extLst>
            </p:cNvPr>
            <p:cNvSpPr txBox="1"/>
            <p:nvPr/>
          </p:nvSpPr>
          <p:spPr>
            <a:xfrm>
              <a:off x="5889505" y="115892"/>
              <a:ext cx="5738212" cy="592410"/>
            </a:xfrm>
            <a:prstGeom prst="rect">
              <a:avLst/>
            </a:prstGeom>
            <a:noFill/>
          </p:spPr>
          <p:txBody>
            <a:bodyPr wrap="square" rtlCol="0">
              <a:spAutoFit/>
            </a:bodyPr>
            <a:lstStyle/>
            <a:p>
              <a:pPr algn="ctr"/>
              <a:r>
                <a:rPr lang="es-ES" dirty="0">
                  <a:solidFill>
                    <a:schemeClr val="accent4"/>
                  </a:solidFill>
                </a:rPr>
                <a:t>Guía mundial para la firma electrónica </a:t>
              </a:r>
            </a:p>
            <a:p>
              <a:pPr algn="ctr"/>
              <a:r>
                <a:rPr lang="es-ES" dirty="0">
                  <a:solidFill>
                    <a:schemeClr val="accent4"/>
                  </a:solidFill>
                </a:rPr>
                <a:t>Libro Blanco</a:t>
              </a:r>
              <a:r>
                <a:rPr lang="en-US" dirty="0">
                  <a:solidFill>
                    <a:schemeClr val="accent4"/>
                  </a:solidFill>
                </a:rPr>
                <a:t>:</a:t>
              </a:r>
            </a:p>
            <a:p>
              <a:pPr algn="ctr"/>
              <a:r>
                <a:rPr lang="es-ES" sz="1200" dirty="0"/>
                <a:t>Guía global de Firmas Electrónicas Libro blanco</a:t>
              </a:r>
              <a:endParaRPr lang="en-US" sz="1200" dirty="0">
                <a:latin typeface="Adobe Clean"/>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51339">
            <a:off x="4836061" y="1142984"/>
            <a:ext cx="6750331" cy="4617720"/>
          </a:xfrm>
          <a:prstGeom prst="rect">
            <a:avLst/>
          </a:prstGeom>
        </p:spPr>
      </p:pic>
    </p:spTree>
    <p:extLst>
      <p:ext uri="{BB962C8B-B14F-4D97-AF65-F5344CB8AC3E}">
        <p14:creationId xmlns:p14="http://schemas.microsoft.com/office/powerpoint/2010/main" val="190257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2771" y="1463976"/>
            <a:ext cx="8779909" cy="492443"/>
          </a:xfrm>
        </p:spPr>
        <p:txBody>
          <a:bodyPr/>
          <a:lstStyle/>
          <a:p>
            <a:r>
              <a:rPr lang="en-US" dirty="0" err="1"/>
              <a:t>Firmas</a:t>
            </a:r>
            <a:r>
              <a:rPr lang="en-US" dirty="0"/>
              <a:t> </a:t>
            </a:r>
            <a:r>
              <a:rPr lang="en-US" dirty="0" err="1"/>
              <a:t>Electrónicas</a:t>
            </a:r>
            <a:r>
              <a:rPr lang="en-US" dirty="0"/>
              <a:t> vs. </a:t>
            </a:r>
            <a:r>
              <a:rPr lang="en-US" dirty="0" err="1"/>
              <a:t>Firmas</a:t>
            </a:r>
            <a:r>
              <a:rPr lang="en-US" dirty="0"/>
              <a:t> </a:t>
            </a:r>
            <a:r>
              <a:rPr lang="en-US" dirty="0" err="1"/>
              <a:t>Digitales</a:t>
            </a:r>
            <a:endParaRPr lang="en-US" dirty="0"/>
          </a:p>
        </p:txBody>
      </p:sp>
    </p:spTree>
    <p:extLst>
      <p:ext uri="{BB962C8B-B14F-4D97-AF65-F5344CB8AC3E}">
        <p14:creationId xmlns:p14="http://schemas.microsoft.com/office/powerpoint/2010/main" val="3728198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lgn="ctr"/>
            <a:fld id="{90156F56-D5AE-4C6F-B826-C69D1BC521BB}" type="slidenum">
              <a:rPr lang="en-US">
                <a:solidFill>
                  <a:prstClr val="white"/>
                </a:solidFill>
                <a:latin typeface="Calibri"/>
              </a:rPr>
              <a:pPr algn="ctr"/>
              <a:t>46</a:t>
            </a:fld>
            <a:endParaRPr lang="en-US">
              <a:solidFill>
                <a:prstClr val="white"/>
              </a:solidFill>
              <a:latin typeface="Calibri"/>
            </a:endParaRPr>
          </a:p>
        </p:txBody>
      </p:sp>
      <p:sp>
        <p:nvSpPr>
          <p:cNvPr id="4" name="TextBox 3"/>
          <p:cNvSpPr txBox="1"/>
          <p:nvPr/>
        </p:nvSpPr>
        <p:spPr>
          <a:xfrm>
            <a:off x="5598107" y="3626436"/>
            <a:ext cx="995786" cy="772006"/>
          </a:xfrm>
          <a:prstGeom prst="rect">
            <a:avLst/>
          </a:prstGeom>
          <a:noFill/>
        </p:spPr>
        <p:txBody>
          <a:bodyPr wrap="none" rtlCol="0">
            <a:spAutoFit/>
          </a:bodyPr>
          <a:lstStyle/>
          <a:p>
            <a:pPr algn="ctr">
              <a:lnSpc>
                <a:spcPts val="5300"/>
              </a:lnSpc>
            </a:pPr>
            <a:r>
              <a:rPr lang="en-US" sz="5400">
                <a:solidFill>
                  <a:prstClr val="white"/>
                </a:solidFill>
                <a:latin typeface="Adobe Clean Light" pitchFamily="34" charset="0"/>
              </a:rPr>
              <a:t>No</a:t>
            </a:r>
          </a:p>
        </p:txBody>
      </p:sp>
      <p:sp>
        <p:nvSpPr>
          <p:cNvPr id="5" name="TextBox 4"/>
          <p:cNvSpPr txBox="1"/>
          <p:nvPr/>
        </p:nvSpPr>
        <p:spPr>
          <a:xfrm>
            <a:off x="1588" y="1680023"/>
            <a:ext cx="12188824" cy="772006"/>
          </a:xfrm>
          <a:prstGeom prst="rect">
            <a:avLst/>
          </a:prstGeom>
          <a:noFill/>
        </p:spPr>
        <p:txBody>
          <a:bodyPr wrap="square" rtlCol="0">
            <a:spAutoFit/>
          </a:bodyPr>
          <a:lstStyle/>
          <a:p>
            <a:pPr algn="ctr">
              <a:lnSpc>
                <a:spcPts val="5300"/>
              </a:lnSpc>
            </a:pPr>
            <a:r>
              <a:rPr lang="es-ES" sz="5400" dirty="0">
                <a:solidFill>
                  <a:prstClr val="white"/>
                </a:solidFill>
                <a:latin typeface="Adobe Clean Light" pitchFamily="34" charset="0"/>
              </a:rPr>
              <a:t>No es todo lo mismo?</a:t>
            </a:r>
            <a:r>
              <a:rPr lang="en-US" sz="5400" dirty="0">
                <a:solidFill>
                  <a:prstClr val="white"/>
                </a:solidFill>
                <a:latin typeface="Adobe Clean Light" pitchFamily="34" charset="0"/>
              </a:rPr>
              <a:t> </a:t>
            </a:r>
          </a:p>
        </p:txBody>
      </p:sp>
      <p:sp>
        <p:nvSpPr>
          <p:cNvPr id="3" name="TextBox 2"/>
          <p:cNvSpPr txBox="1"/>
          <p:nvPr/>
        </p:nvSpPr>
        <p:spPr>
          <a:xfrm rot="20792380">
            <a:off x="3140295" y="2482561"/>
            <a:ext cx="2288960" cy="923330"/>
          </a:xfrm>
          <a:prstGeom prst="rect">
            <a:avLst/>
          </a:prstGeom>
          <a:noFill/>
        </p:spPr>
        <p:txBody>
          <a:bodyPr wrap="none" rtlCol="0">
            <a:spAutoFit/>
          </a:bodyPr>
          <a:lstStyle/>
          <a:p>
            <a:r>
              <a:rPr lang="en-US" sz="5400">
                <a:solidFill>
                  <a:prstClr val="white"/>
                </a:solidFill>
                <a:latin typeface="Calibri"/>
              </a:rPr>
              <a:t>Digital?</a:t>
            </a:r>
          </a:p>
        </p:txBody>
      </p:sp>
      <p:sp>
        <p:nvSpPr>
          <p:cNvPr id="7" name="TextBox 6"/>
          <p:cNvSpPr txBox="1"/>
          <p:nvPr/>
        </p:nvSpPr>
        <p:spPr>
          <a:xfrm rot="760918">
            <a:off x="5797492" y="2537067"/>
            <a:ext cx="3610989" cy="923330"/>
          </a:xfrm>
          <a:prstGeom prst="rect">
            <a:avLst/>
          </a:prstGeom>
          <a:noFill/>
        </p:spPr>
        <p:txBody>
          <a:bodyPr wrap="none" rtlCol="0">
            <a:spAutoFit/>
          </a:bodyPr>
          <a:lstStyle/>
          <a:p>
            <a:r>
              <a:rPr lang="en-US" sz="5400" dirty="0" err="1">
                <a:solidFill>
                  <a:prstClr val="white"/>
                </a:solidFill>
                <a:latin typeface="Calibri"/>
              </a:rPr>
              <a:t>Electrónica</a:t>
            </a:r>
            <a:r>
              <a:rPr lang="en-US" sz="5400" dirty="0">
                <a:solidFill>
                  <a:prstClr val="white"/>
                </a:solidFill>
                <a:latin typeface="Calibri"/>
              </a:rPr>
              <a:t>?</a:t>
            </a:r>
          </a:p>
        </p:txBody>
      </p:sp>
      <p:sp>
        <p:nvSpPr>
          <p:cNvPr id="6" name="TextBox 5"/>
          <p:cNvSpPr txBox="1"/>
          <p:nvPr/>
        </p:nvSpPr>
        <p:spPr>
          <a:xfrm>
            <a:off x="1400113" y="2010223"/>
            <a:ext cx="447558" cy="1938992"/>
          </a:xfrm>
          <a:prstGeom prst="rect">
            <a:avLst/>
          </a:prstGeom>
          <a:noFill/>
        </p:spPr>
        <p:txBody>
          <a:bodyPr wrap="none" rtlCol="0">
            <a:spAutoFit/>
          </a:bodyPr>
          <a:lstStyle/>
          <a:p>
            <a:pPr algn="ctr"/>
            <a:r>
              <a:rPr lang="en-US" sz="2400" dirty="0">
                <a:solidFill>
                  <a:prstClr val="white"/>
                </a:solidFill>
                <a:latin typeface="Calibri"/>
              </a:rPr>
              <a:t>F</a:t>
            </a:r>
          </a:p>
          <a:p>
            <a:pPr algn="ctr"/>
            <a:r>
              <a:rPr lang="en-US" sz="2400" dirty="0">
                <a:solidFill>
                  <a:prstClr val="white"/>
                </a:solidFill>
                <a:latin typeface="Calibri"/>
              </a:rPr>
              <a:t>I</a:t>
            </a:r>
          </a:p>
          <a:p>
            <a:pPr algn="ctr"/>
            <a:r>
              <a:rPr lang="en-US" sz="2400" dirty="0">
                <a:solidFill>
                  <a:prstClr val="white"/>
                </a:solidFill>
                <a:latin typeface="Calibri"/>
              </a:rPr>
              <a:t>R</a:t>
            </a:r>
          </a:p>
          <a:p>
            <a:pPr algn="ctr"/>
            <a:r>
              <a:rPr lang="en-US" sz="2400" dirty="0">
                <a:solidFill>
                  <a:prstClr val="white"/>
                </a:solidFill>
                <a:latin typeface="Calibri"/>
              </a:rPr>
              <a:t>M</a:t>
            </a:r>
          </a:p>
          <a:p>
            <a:pPr algn="ctr"/>
            <a:r>
              <a:rPr lang="en-US" sz="2400" dirty="0">
                <a:solidFill>
                  <a:prstClr val="white"/>
                </a:solidFill>
                <a:latin typeface="Calibri"/>
              </a:rPr>
              <a:t>A</a:t>
            </a:r>
          </a:p>
        </p:txBody>
      </p:sp>
      <p:sp>
        <p:nvSpPr>
          <p:cNvPr id="8" name="TextBox 7"/>
          <p:cNvSpPr txBox="1"/>
          <p:nvPr/>
        </p:nvSpPr>
        <p:spPr>
          <a:xfrm>
            <a:off x="987319" y="2158807"/>
            <a:ext cx="388248" cy="1569660"/>
          </a:xfrm>
          <a:prstGeom prst="rect">
            <a:avLst/>
          </a:prstGeom>
          <a:noFill/>
        </p:spPr>
        <p:txBody>
          <a:bodyPr wrap="none" rtlCol="0">
            <a:spAutoFit/>
          </a:bodyPr>
          <a:lstStyle/>
          <a:p>
            <a:r>
              <a:rPr lang="en-US" sz="2400" dirty="0">
                <a:solidFill>
                  <a:prstClr val="white"/>
                </a:solidFill>
                <a:latin typeface="Calibri"/>
              </a:rPr>
              <a:t>T</a:t>
            </a:r>
          </a:p>
          <a:p>
            <a:r>
              <a:rPr lang="en-US" sz="2400" dirty="0">
                <a:solidFill>
                  <a:prstClr val="white"/>
                </a:solidFill>
                <a:latin typeface="Calibri"/>
              </a:rPr>
              <a:t>I</a:t>
            </a:r>
          </a:p>
          <a:p>
            <a:r>
              <a:rPr lang="en-US" sz="2400" dirty="0">
                <a:solidFill>
                  <a:prstClr val="white"/>
                </a:solidFill>
                <a:latin typeface="Calibri"/>
              </a:rPr>
              <a:t>P</a:t>
            </a:r>
          </a:p>
          <a:p>
            <a:r>
              <a:rPr lang="en-US" sz="2400" dirty="0">
                <a:solidFill>
                  <a:prstClr val="white"/>
                </a:solidFill>
                <a:latin typeface="Calibri"/>
              </a:rPr>
              <a:t>O</a:t>
            </a:r>
          </a:p>
        </p:txBody>
      </p:sp>
    </p:spTree>
    <p:extLst>
      <p:ext uri="{BB962C8B-B14F-4D97-AF65-F5344CB8AC3E}">
        <p14:creationId xmlns:p14="http://schemas.microsoft.com/office/powerpoint/2010/main" val="196722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p:nvPr/>
        </p:nvSpPr>
        <p:spPr>
          <a:xfrm>
            <a:off x="3112" y="895"/>
            <a:ext cx="12185777" cy="6440485"/>
          </a:xfrm>
          <a:prstGeom prst="rect">
            <a:avLst/>
          </a:prstGeom>
          <a:blipFill>
            <a:blip r:embed="rId3" cstate="print"/>
            <a:stretch>
              <a:fillRect/>
            </a:stretch>
          </a:blipFill>
        </p:spPr>
        <p:txBody>
          <a:bodyPr wrap="square" lIns="0" tIns="0" rIns="0" bIns="0" rtlCol="0"/>
          <a:lstStyle/>
          <a:p>
            <a:endParaRPr sz="1799"/>
          </a:p>
        </p:txBody>
      </p:sp>
      <p:sp>
        <p:nvSpPr>
          <p:cNvPr id="3" name="object 5"/>
          <p:cNvSpPr/>
          <p:nvPr/>
        </p:nvSpPr>
        <p:spPr>
          <a:xfrm>
            <a:off x="10730" y="894"/>
            <a:ext cx="9109622" cy="6442555"/>
          </a:xfrm>
          <a:prstGeom prst="rect">
            <a:avLst/>
          </a:prstGeom>
          <a:blipFill>
            <a:blip r:embed="rId4" cstate="print"/>
            <a:stretch>
              <a:fillRect/>
            </a:stretch>
          </a:blipFill>
        </p:spPr>
        <p:txBody>
          <a:bodyPr wrap="square" lIns="0" tIns="0" rIns="0" bIns="0" rtlCol="0"/>
          <a:lstStyle/>
          <a:p>
            <a:endParaRPr sz="1799"/>
          </a:p>
        </p:txBody>
      </p:sp>
      <p:grpSp>
        <p:nvGrpSpPr>
          <p:cNvPr id="30" name="Group 29"/>
          <p:cNvGrpSpPr/>
          <p:nvPr/>
        </p:nvGrpSpPr>
        <p:grpSpPr>
          <a:xfrm>
            <a:off x="1587" y="-10781"/>
            <a:ext cx="12185660" cy="6476671"/>
            <a:chOff x="0" y="-12573"/>
            <a:chExt cx="12192009" cy="6480046"/>
          </a:xfrm>
        </p:grpSpPr>
        <p:pic>
          <p:nvPicPr>
            <p:cNvPr id="31" name="Picture 30"/>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0"/>
              <a:ext cx="12192000" cy="6464300"/>
            </a:xfrm>
            <a:prstGeom prst="rect">
              <a:avLst/>
            </a:prstGeom>
          </p:spPr>
        </p:pic>
        <p:sp>
          <p:nvSpPr>
            <p:cNvPr id="32" name="Rectangle 31"/>
            <p:cNvSpPr/>
            <p:nvPr/>
          </p:nvSpPr>
          <p:spPr>
            <a:xfrm rot="10800000">
              <a:off x="9" y="4157117"/>
              <a:ext cx="12192000" cy="2310356"/>
            </a:xfrm>
            <a:prstGeom prst="rect">
              <a:avLst/>
            </a:prstGeom>
            <a:gradFill flip="none" rotWithShape="1">
              <a:gsLst>
                <a:gs pos="0">
                  <a:srgbClr val="002060">
                    <a:lumMod val="38000"/>
                  </a:srgbClr>
                </a:gs>
                <a:gs pos="100000">
                  <a:srgbClr val="002060">
                    <a:alpha val="0"/>
                  </a:srgbClr>
                </a:gs>
              </a:gsLst>
              <a:lin ang="5400000" scaled="1"/>
              <a:tileRect/>
            </a:gradFill>
            <a:ln w="25400" cap="flat" cmpd="sng" algn="ctr">
              <a:noFill/>
              <a:prstDash val="solid"/>
            </a:ln>
            <a:effectLst/>
          </p:spPr>
          <p:txBody>
            <a:bodyPr rtlCol="0" anchor="ctr"/>
            <a:lstStyle/>
            <a:p>
              <a:pPr algn="ctr" defTabSz="913532">
                <a:defRPr/>
              </a:pPr>
              <a:endParaRPr lang="en-US" sz="1897" kern="0">
                <a:solidFill>
                  <a:prstClr val="white"/>
                </a:solidFill>
                <a:latin typeface="Adobe Clean"/>
                <a:ea typeface=""/>
                <a:cs typeface=""/>
              </a:endParaRPr>
            </a:p>
          </p:txBody>
        </p:sp>
        <p:sp>
          <p:nvSpPr>
            <p:cNvPr id="33" name="Rectangle 32"/>
            <p:cNvSpPr/>
            <p:nvPr/>
          </p:nvSpPr>
          <p:spPr>
            <a:xfrm>
              <a:off x="9" y="-12573"/>
              <a:ext cx="12192000" cy="3847973"/>
            </a:xfrm>
            <a:prstGeom prst="rect">
              <a:avLst/>
            </a:prstGeom>
            <a:gradFill flip="none" rotWithShape="1">
              <a:gsLst>
                <a:gs pos="0">
                  <a:srgbClr val="002060">
                    <a:lumMod val="38000"/>
                  </a:srgbClr>
                </a:gs>
                <a:gs pos="100000">
                  <a:srgbClr val="002060">
                    <a:alpha val="0"/>
                  </a:srgbClr>
                </a:gs>
              </a:gsLst>
              <a:lin ang="5400000" scaled="1"/>
              <a:tileRect/>
            </a:gradFill>
            <a:ln w="25400" cap="flat" cmpd="sng" algn="ctr">
              <a:noFill/>
              <a:prstDash val="solid"/>
            </a:ln>
            <a:effectLst/>
          </p:spPr>
          <p:txBody>
            <a:bodyPr rtlCol="0" anchor="ctr"/>
            <a:lstStyle/>
            <a:p>
              <a:pPr algn="ctr" defTabSz="913532">
                <a:defRPr/>
              </a:pPr>
              <a:endParaRPr lang="en-US" sz="1897" kern="0">
                <a:solidFill>
                  <a:prstClr val="white"/>
                </a:solidFill>
                <a:latin typeface="Adobe Clean"/>
                <a:ea typeface=""/>
                <a:cs typeface=""/>
              </a:endParaRPr>
            </a:p>
          </p:txBody>
        </p:sp>
      </p:grpSp>
      <p:sp>
        <p:nvSpPr>
          <p:cNvPr id="34" name="Rectangle 33"/>
          <p:cNvSpPr/>
          <p:nvPr/>
        </p:nvSpPr>
        <p:spPr>
          <a:xfrm>
            <a:off x="1586" y="23880"/>
            <a:ext cx="12185652" cy="6856786"/>
          </a:xfrm>
          <a:prstGeom prst="rect">
            <a:avLst/>
          </a:prstGeom>
          <a:solidFill>
            <a:srgbClr val="000000">
              <a:alpha val="17000"/>
            </a:srgbClr>
          </a:solidFill>
          <a:ln w="25400" cap="flat" cmpd="sng" algn="ctr">
            <a:noFill/>
            <a:prstDash val="solid"/>
          </a:ln>
          <a:effectLst/>
        </p:spPr>
        <p:txBody>
          <a:bodyPr rtlCol="0" anchor="ctr"/>
          <a:lstStyle/>
          <a:p>
            <a:pPr algn="ctr" defTabSz="914126">
              <a:defRPr/>
            </a:pPr>
            <a:endParaRPr lang="en-US" sz="1799" kern="0">
              <a:solidFill>
                <a:prstClr val="white"/>
              </a:solidFill>
              <a:latin typeface="Adobe Clean"/>
              <a:ea typeface=""/>
              <a:cs typeface=""/>
            </a:endParaRPr>
          </a:p>
        </p:txBody>
      </p:sp>
      <p:sp>
        <p:nvSpPr>
          <p:cNvPr id="5" name="object 8"/>
          <p:cNvSpPr txBox="1">
            <a:spLocks/>
          </p:cNvSpPr>
          <p:nvPr/>
        </p:nvSpPr>
        <p:spPr>
          <a:xfrm>
            <a:off x="354387" y="203226"/>
            <a:ext cx="5842153" cy="997450"/>
          </a:xfrm>
          <a:prstGeom prst="rect">
            <a:avLst/>
          </a:prstGeom>
        </p:spPr>
        <p:txBody>
          <a:bodyPr vert="horz" wrap="square" lIns="0" tIns="12697"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696">
              <a:lnSpc>
                <a:spcPct val="100000"/>
              </a:lnSpc>
              <a:spcBef>
                <a:spcPts val="100"/>
              </a:spcBef>
            </a:pPr>
            <a:r>
              <a:rPr lang="es-ES" sz="3199" spc="-5" dirty="0">
                <a:solidFill>
                  <a:srgbClr val="DADDE0"/>
                </a:solidFill>
              </a:rPr>
              <a:t>La autenticación del firmante es importante</a:t>
            </a:r>
            <a:endParaRPr lang="en-US" sz="3199" dirty="0"/>
          </a:p>
        </p:txBody>
      </p:sp>
      <p:sp>
        <p:nvSpPr>
          <p:cNvPr id="6" name="object 9"/>
          <p:cNvSpPr/>
          <p:nvPr/>
        </p:nvSpPr>
        <p:spPr>
          <a:xfrm>
            <a:off x="2832396" y="2045883"/>
            <a:ext cx="1755952" cy="1169365"/>
          </a:xfrm>
          <a:prstGeom prst="rect">
            <a:avLst/>
          </a:prstGeom>
          <a:blipFill>
            <a:blip r:embed="rId6" cstate="print"/>
            <a:stretch>
              <a:fillRect/>
            </a:stretch>
          </a:blipFill>
        </p:spPr>
        <p:txBody>
          <a:bodyPr wrap="square" lIns="0" tIns="0" rIns="0" bIns="0" rtlCol="0"/>
          <a:lstStyle/>
          <a:p>
            <a:endParaRPr sz="1799"/>
          </a:p>
        </p:txBody>
      </p:sp>
      <p:sp>
        <p:nvSpPr>
          <p:cNvPr id="7" name="object 10"/>
          <p:cNvSpPr/>
          <p:nvPr/>
        </p:nvSpPr>
        <p:spPr>
          <a:xfrm>
            <a:off x="3012944" y="2807683"/>
            <a:ext cx="1753667" cy="1155652"/>
          </a:xfrm>
          <a:prstGeom prst="rect">
            <a:avLst/>
          </a:prstGeom>
          <a:blipFill>
            <a:blip r:embed="rId7" cstate="print"/>
            <a:stretch>
              <a:fillRect/>
            </a:stretch>
          </a:blipFill>
        </p:spPr>
        <p:txBody>
          <a:bodyPr wrap="square" lIns="0" tIns="0" rIns="0" bIns="0" rtlCol="0"/>
          <a:lstStyle/>
          <a:p>
            <a:endParaRPr sz="1799"/>
          </a:p>
        </p:txBody>
      </p:sp>
      <p:sp>
        <p:nvSpPr>
          <p:cNvPr id="9" name="object 12"/>
          <p:cNvSpPr/>
          <p:nvPr/>
        </p:nvSpPr>
        <p:spPr>
          <a:xfrm>
            <a:off x="1417731" y="3024036"/>
            <a:ext cx="1333152" cy="2037056"/>
          </a:xfrm>
          <a:prstGeom prst="rect">
            <a:avLst/>
          </a:prstGeom>
          <a:blipFill>
            <a:blip r:embed="rId8" cstate="print"/>
            <a:stretch>
              <a:fillRect/>
            </a:stretch>
          </a:blipFill>
        </p:spPr>
        <p:txBody>
          <a:bodyPr wrap="square" lIns="0" tIns="0" rIns="0" bIns="0" rtlCol="0"/>
          <a:lstStyle/>
          <a:p>
            <a:endParaRPr sz="1799"/>
          </a:p>
        </p:txBody>
      </p:sp>
      <p:sp>
        <p:nvSpPr>
          <p:cNvPr id="11" name="object 14"/>
          <p:cNvSpPr/>
          <p:nvPr/>
        </p:nvSpPr>
        <p:spPr>
          <a:xfrm>
            <a:off x="2000051" y="3076740"/>
            <a:ext cx="1665996" cy="2116535"/>
          </a:xfrm>
          <a:prstGeom prst="rect">
            <a:avLst/>
          </a:prstGeom>
          <a:blipFill>
            <a:blip r:embed="rId9" cstate="print"/>
            <a:stretch>
              <a:fillRect/>
            </a:stretch>
          </a:blipFill>
        </p:spPr>
        <p:txBody>
          <a:bodyPr wrap="square" lIns="0" tIns="0" rIns="0" bIns="0" rtlCol="0"/>
          <a:lstStyle/>
          <a:p>
            <a:endParaRPr sz="1799"/>
          </a:p>
        </p:txBody>
      </p:sp>
      <p:sp>
        <p:nvSpPr>
          <p:cNvPr id="12" name="object 15"/>
          <p:cNvSpPr/>
          <p:nvPr/>
        </p:nvSpPr>
        <p:spPr>
          <a:xfrm>
            <a:off x="3368356" y="3863422"/>
            <a:ext cx="1639675" cy="1506242"/>
          </a:xfrm>
          <a:prstGeom prst="rect">
            <a:avLst/>
          </a:prstGeom>
          <a:blipFill>
            <a:blip r:embed="rId10" cstate="print"/>
            <a:stretch>
              <a:fillRect/>
            </a:stretch>
          </a:blipFill>
        </p:spPr>
        <p:txBody>
          <a:bodyPr wrap="square" lIns="0" tIns="0" rIns="0" bIns="0" rtlCol="0"/>
          <a:lstStyle/>
          <a:p>
            <a:endParaRPr sz="1799"/>
          </a:p>
        </p:txBody>
      </p:sp>
      <p:sp>
        <p:nvSpPr>
          <p:cNvPr id="13" name="object 16"/>
          <p:cNvSpPr/>
          <p:nvPr/>
        </p:nvSpPr>
        <p:spPr>
          <a:xfrm>
            <a:off x="8014284" y="145508"/>
            <a:ext cx="4154993" cy="4659686"/>
          </a:xfrm>
          <a:custGeom>
            <a:avLst/>
            <a:gdLst/>
            <a:ahLst/>
            <a:cxnLst/>
            <a:rect l="l" t="t" r="r" b="b"/>
            <a:pathLst>
              <a:path w="4156075" h="4660900">
                <a:moveTo>
                  <a:pt x="2616589" y="4648200"/>
                </a:moveTo>
                <a:lnTo>
                  <a:pt x="2046088" y="4648200"/>
                </a:lnTo>
                <a:lnTo>
                  <a:pt x="2092972" y="4660900"/>
                </a:lnTo>
                <a:lnTo>
                  <a:pt x="2569705" y="4660900"/>
                </a:lnTo>
                <a:lnTo>
                  <a:pt x="2616589" y="4648200"/>
                </a:lnTo>
                <a:close/>
              </a:path>
              <a:path w="4156075" h="4660900">
                <a:moveTo>
                  <a:pt x="2755496" y="4622800"/>
                </a:moveTo>
                <a:lnTo>
                  <a:pt x="1907181" y="4622800"/>
                </a:lnTo>
                <a:lnTo>
                  <a:pt x="1999488" y="4648200"/>
                </a:lnTo>
                <a:lnTo>
                  <a:pt x="2663189" y="4648200"/>
                </a:lnTo>
                <a:lnTo>
                  <a:pt x="2755496" y="4622800"/>
                </a:lnTo>
                <a:close/>
              </a:path>
              <a:path w="4156075" h="4660900">
                <a:moveTo>
                  <a:pt x="2755496" y="38100"/>
                </a:moveTo>
                <a:lnTo>
                  <a:pt x="1907181" y="38100"/>
                </a:lnTo>
                <a:lnTo>
                  <a:pt x="1816125" y="63500"/>
                </a:lnTo>
                <a:lnTo>
                  <a:pt x="1465920" y="165100"/>
                </a:lnTo>
                <a:lnTo>
                  <a:pt x="1423876" y="190500"/>
                </a:lnTo>
                <a:lnTo>
                  <a:pt x="1382248" y="203200"/>
                </a:lnTo>
                <a:lnTo>
                  <a:pt x="1341045" y="228600"/>
                </a:lnTo>
                <a:lnTo>
                  <a:pt x="1300277" y="241300"/>
                </a:lnTo>
                <a:lnTo>
                  <a:pt x="1220083" y="292100"/>
                </a:lnTo>
                <a:lnTo>
                  <a:pt x="1180676" y="304800"/>
                </a:lnTo>
                <a:lnTo>
                  <a:pt x="1103288" y="355600"/>
                </a:lnTo>
                <a:lnTo>
                  <a:pt x="1027864" y="406400"/>
                </a:lnTo>
                <a:lnTo>
                  <a:pt x="954479" y="457200"/>
                </a:lnTo>
                <a:lnTo>
                  <a:pt x="918575" y="482600"/>
                </a:lnTo>
                <a:lnTo>
                  <a:pt x="883209" y="508000"/>
                </a:lnTo>
                <a:lnTo>
                  <a:pt x="848390" y="533400"/>
                </a:lnTo>
                <a:lnTo>
                  <a:pt x="814128" y="571500"/>
                </a:lnTo>
                <a:lnTo>
                  <a:pt x="780431" y="596900"/>
                </a:lnTo>
                <a:lnTo>
                  <a:pt x="747310" y="622300"/>
                </a:lnTo>
                <a:lnTo>
                  <a:pt x="714774" y="660400"/>
                </a:lnTo>
                <a:lnTo>
                  <a:pt x="682832" y="685800"/>
                </a:lnTo>
                <a:lnTo>
                  <a:pt x="651494" y="723900"/>
                </a:lnTo>
                <a:lnTo>
                  <a:pt x="620769" y="749300"/>
                </a:lnTo>
                <a:lnTo>
                  <a:pt x="590666" y="787400"/>
                </a:lnTo>
                <a:lnTo>
                  <a:pt x="561194" y="812800"/>
                </a:lnTo>
                <a:lnTo>
                  <a:pt x="532364" y="850900"/>
                </a:lnTo>
                <a:lnTo>
                  <a:pt x="504184" y="889000"/>
                </a:lnTo>
                <a:lnTo>
                  <a:pt x="476663" y="927100"/>
                </a:lnTo>
                <a:lnTo>
                  <a:pt x="449812" y="965200"/>
                </a:lnTo>
                <a:lnTo>
                  <a:pt x="423640" y="990600"/>
                </a:lnTo>
                <a:lnTo>
                  <a:pt x="398155" y="1028700"/>
                </a:lnTo>
                <a:lnTo>
                  <a:pt x="373368" y="1066800"/>
                </a:lnTo>
                <a:lnTo>
                  <a:pt x="349287" y="1104900"/>
                </a:lnTo>
                <a:lnTo>
                  <a:pt x="325923" y="1143000"/>
                </a:lnTo>
                <a:lnTo>
                  <a:pt x="303284" y="1181100"/>
                </a:lnTo>
                <a:lnTo>
                  <a:pt x="281379" y="1219200"/>
                </a:lnTo>
                <a:lnTo>
                  <a:pt x="260219" y="1270000"/>
                </a:lnTo>
                <a:lnTo>
                  <a:pt x="239812" y="1308100"/>
                </a:lnTo>
                <a:lnTo>
                  <a:pt x="220169" y="1346200"/>
                </a:lnTo>
                <a:lnTo>
                  <a:pt x="201297" y="1384300"/>
                </a:lnTo>
                <a:lnTo>
                  <a:pt x="183208" y="1422400"/>
                </a:lnTo>
                <a:lnTo>
                  <a:pt x="165909" y="1473200"/>
                </a:lnTo>
                <a:lnTo>
                  <a:pt x="149410" y="1511300"/>
                </a:lnTo>
                <a:lnTo>
                  <a:pt x="133722" y="1562100"/>
                </a:lnTo>
                <a:lnTo>
                  <a:pt x="118853" y="1600200"/>
                </a:lnTo>
                <a:lnTo>
                  <a:pt x="104812" y="1638300"/>
                </a:lnTo>
                <a:lnTo>
                  <a:pt x="91609" y="1689100"/>
                </a:lnTo>
                <a:lnTo>
                  <a:pt x="79253" y="1727200"/>
                </a:lnTo>
                <a:lnTo>
                  <a:pt x="67754" y="1778000"/>
                </a:lnTo>
                <a:lnTo>
                  <a:pt x="57121" y="1816100"/>
                </a:lnTo>
                <a:lnTo>
                  <a:pt x="47364" y="1866900"/>
                </a:lnTo>
                <a:lnTo>
                  <a:pt x="38491" y="1917700"/>
                </a:lnTo>
                <a:lnTo>
                  <a:pt x="30513" y="1955800"/>
                </a:lnTo>
                <a:lnTo>
                  <a:pt x="23438" y="2006600"/>
                </a:lnTo>
                <a:lnTo>
                  <a:pt x="17276" y="2044700"/>
                </a:lnTo>
                <a:lnTo>
                  <a:pt x="12036" y="2095500"/>
                </a:lnTo>
                <a:lnTo>
                  <a:pt x="7728" y="2146300"/>
                </a:lnTo>
                <a:lnTo>
                  <a:pt x="4361" y="2197100"/>
                </a:lnTo>
                <a:lnTo>
                  <a:pt x="1944" y="2235200"/>
                </a:lnTo>
                <a:lnTo>
                  <a:pt x="487" y="2286000"/>
                </a:lnTo>
                <a:lnTo>
                  <a:pt x="0" y="2336800"/>
                </a:lnTo>
                <a:lnTo>
                  <a:pt x="487" y="2387600"/>
                </a:lnTo>
                <a:lnTo>
                  <a:pt x="1944" y="2425700"/>
                </a:lnTo>
                <a:lnTo>
                  <a:pt x="4361" y="2476500"/>
                </a:lnTo>
                <a:lnTo>
                  <a:pt x="7728" y="2527300"/>
                </a:lnTo>
                <a:lnTo>
                  <a:pt x="12036" y="2578100"/>
                </a:lnTo>
                <a:lnTo>
                  <a:pt x="17276" y="2616200"/>
                </a:lnTo>
                <a:lnTo>
                  <a:pt x="23438" y="2667000"/>
                </a:lnTo>
                <a:lnTo>
                  <a:pt x="30513" y="2717800"/>
                </a:lnTo>
                <a:lnTo>
                  <a:pt x="38491" y="2755900"/>
                </a:lnTo>
                <a:lnTo>
                  <a:pt x="47364" y="2806700"/>
                </a:lnTo>
                <a:lnTo>
                  <a:pt x="57121" y="2844800"/>
                </a:lnTo>
                <a:lnTo>
                  <a:pt x="67754" y="2895600"/>
                </a:lnTo>
                <a:lnTo>
                  <a:pt x="79253" y="2946400"/>
                </a:lnTo>
                <a:lnTo>
                  <a:pt x="91609" y="2984500"/>
                </a:lnTo>
                <a:lnTo>
                  <a:pt x="104812" y="3035300"/>
                </a:lnTo>
                <a:lnTo>
                  <a:pt x="118853" y="3073400"/>
                </a:lnTo>
                <a:lnTo>
                  <a:pt x="133722" y="3111500"/>
                </a:lnTo>
                <a:lnTo>
                  <a:pt x="149410" y="3162300"/>
                </a:lnTo>
                <a:lnTo>
                  <a:pt x="165909" y="3200400"/>
                </a:lnTo>
                <a:lnTo>
                  <a:pt x="183208" y="3238500"/>
                </a:lnTo>
                <a:lnTo>
                  <a:pt x="201297" y="3289300"/>
                </a:lnTo>
                <a:lnTo>
                  <a:pt x="220169" y="3327400"/>
                </a:lnTo>
                <a:lnTo>
                  <a:pt x="239812" y="3365500"/>
                </a:lnTo>
                <a:lnTo>
                  <a:pt x="260219" y="3403600"/>
                </a:lnTo>
                <a:lnTo>
                  <a:pt x="281379" y="3441700"/>
                </a:lnTo>
                <a:lnTo>
                  <a:pt x="303284" y="3492500"/>
                </a:lnTo>
                <a:lnTo>
                  <a:pt x="325923" y="3530600"/>
                </a:lnTo>
                <a:lnTo>
                  <a:pt x="349287" y="3568700"/>
                </a:lnTo>
                <a:lnTo>
                  <a:pt x="373368" y="3606800"/>
                </a:lnTo>
                <a:lnTo>
                  <a:pt x="398155" y="3644900"/>
                </a:lnTo>
                <a:lnTo>
                  <a:pt x="423640" y="3670300"/>
                </a:lnTo>
                <a:lnTo>
                  <a:pt x="449812" y="3708400"/>
                </a:lnTo>
                <a:lnTo>
                  <a:pt x="476663" y="3746500"/>
                </a:lnTo>
                <a:lnTo>
                  <a:pt x="504184" y="3784600"/>
                </a:lnTo>
                <a:lnTo>
                  <a:pt x="532364" y="3822700"/>
                </a:lnTo>
                <a:lnTo>
                  <a:pt x="561194" y="3848100"/>
                </a:lnTo>
                <a:lnTo>
                  <a:pt x="590666" y="3886200"/>
                </a:lnTo>
                <a:lnTo>
                  <a:pt x="620769" y="3924300"/>
                </a:lnTo>
                <a:lnTo>
                  <a:pt x="651494" y="3949700"/>
                </a:lnTo>
                <a:lnTo>
                  <a:pt x="682832" y="3987800"/>
                </a:lnTo>
                <a:lnTo>
                  <a:pt x="714774" y="4013200"/>
                </a:lnTo>
                <a:lnTo>
                  <a:pt x="747310" y="4051300"/>
                </a:lnTo>
                <a:lnTo>
                  <a:pt x="780431" y="4076700"/>
                </a:lnTo>
                <a:lnTo>
                  <a:pt x="814128" y="4102100"/>
                </a:lnTo>
                <a:lnTo>
                  <a:pt x="848390" y="4140200"/>
                </a:lnTo>
                <a:lnTo>
                  <a:pt x="883209" y="4165600"/>
                </a:lnTo>
                <a:lnTo>
                  <a:pt x="918575" y="4191000"/>
                </a:lnTo>
                <a:lnTo>
                  <a:pt x="954479" y="4216400"/>
                </a:lnTo>
                <a:lnTo>
                  <a:pt x="1027864" y="4267200"/>
                </a:lnTo>
                <a:lnTo>
                  <a:pt x="1103288" y="4318000"/>
                </a:lnTo>
                <a:lnTo>
                  <a:pt x="1180676" y="4368800"/>
                </a:lnTo>
                <a:lnTo>
                  <a:pt x="1220083" y="4381500"/>
                </a:lnTo>
                <a:lnTo>
                  <a:pt x="1300277" y="4432300"/>
                </a:lnTo>
                <a:lnTo>
                  <a:pt x="1341045" y="4445000"/>
                </a:lnTo>
                <a:lnTo>
                  <a:pt x="1382248" y="4470400"/>
                </a:lnTo>
                <a:lnTo>
                  <a:pt x="1465920" y="4495800"/>
                </a:lnTo>
                <a:lnTo>
                  <a:pt x="1508371" y="4521200"/>
                </a:lnTo>
                <a:lnTo>
                  <a:pt x="1861492" y="4622800"/>
                </a:lnTo>
                <a:lnTo>
                  <a:pt x="2801185" y="4622800"/>
                </a:lnTo>
                <a:lnTo>
                  <a:pt x="3154306" y="4521200"/>
                </a:lnTo>
                <a:lnTo>
                  <a:pt x="3196757" y="4495800"/>
                </a:lnTo>
                <a:lnTo>
                  <a:pt x="3280429" y="4470400"/>
                </a:lnTo>
                <a:lnTo>
                  <a:pt x="3321632" y="4445000"/>
                </a:lnTo>
                <a:lnTo>
                  <a:pt x="3362400" y="4432300"/>
                </a:lnTo>
                <a:lnTo>
                  <a:pt x="3442594" y="4381500"/>
                </a:lnTo>
                <a:lnTo>
                  <a:pt x="3482001" y="4368800"/>
                </a:lnTo>
                <a:lnTo>
                  <a:pt x="3559389" y="4318000"/>
                </a:lnTo>
                <a:lnTo>
                  <a:pt x="3634813" y="4267200"/>
                </a:lnTo>
                <a:lnTo>
                  <a:pt x="3708198" y="4216400"/>
                </a:lnTo>
                <a:lnTo>
                  <a:pt x="3744102" y="4191000"/>
                </a:lnTo>
                <a:lnTo>
                  <a:pt x="3779468" y="4165600"/>
                </a:lnTo>
                <a:lnTo>
                  <a:pt x="3814287" y="4140200"/>
                </a:lnTo>
                <a:lnTo>
                  <a:pt x="3848549" y="4102100"/>
                </a:lnTo>
                <a:lnTo>
                  <a:pt x="3882246" y="4076700"/>
                </a:lnTo>
                <a:lnTo>
                  <a:pt x="3915367" y="4051300"/>
                </a:lnTo>
                <a:lnTo>
                  <a:pt x="3947903" y="4013200"/>
                </a:lnTo>
                <a:lnTo>
                  <a:pt x="3979845" y="3987800"/>
                </a:lnTo>
                <a:lnTo>
                  <a:pt x="4011183" y="3949700"/>
                </a:lnTo>
                <a:lnTo>
                  <a:pt x="4041908" y="3924300"/>
                </a:lnTo>
                <a:lnTo>
                  <a:pt x="4072011" y="3886200"/>
                </a:lnTo>
                <a:lnTo>
                  <a:pt x="4101483" y="3848100"/>
                </a:lnTo>
                <a:lnTo>
                  <a:pt x="4130313" y="3822700"/>
                </a:lnTo>
                <a:lnTo>
                  <a:pt x="4155567" y="3784600"/>
                </a:lnTo>
                <a:lnTo>
                  <a:pt x="4155567" y="889000"/>
                </a:lnTo>
                <a:lnTo>
                  <a:pt x="4130313" y="850900"/>
                </a:lnTo>
                <a:lnTo>
                  <a:pt x="4101483" y="812800"/>
                </a:lnTo>
                <a:lnTo>
                  <a:pt x="4072011" y="787400"/>
                </a:lnTo>
                <a:lnTo>
                  <a:pt x="4041908" y="749300"/>
                </a:lnTo>
                <a:lnTo>
                  <a:pt x="4011183" y="723900"/>
                </a:lnTo>
                <a:lnTo>
                  <a:pt x="3979845" y="685800"/>
                </a:lnTo>
                <a:lnTo>
                  <a:pt x="3947903" y="660400"/>
                </a:lnTo>
                <a:lnTo>
                  <a:pt x="3915367" y="622300"/>
                </a:lnTo>
                <a:lnTo>
                  <a:pt x="3882246" y="596900"/>
                </a:lnTo>
                <a:lnTo>
                  <a:pt x="3848549" y="571500"/>
                </a:lnTo>
                <a:lnTo>
                  <a:pt x="3814287" y="533400"/>
                </a:lnTo>
                <a:lnTo>
                  <a:pt x="3779468" y="508000"/>
                </a:lnTo>
                <a:lnTo>
                  <a:pt x="3744102" y="482600"/>
                </a:lnTo>
                <a:lnTo>
                  <a:pt x="3708198" y="457200"/>
                </a:lnTo>
                <a:lnTo>
                  <a:pt x="3634813" y="406400"/>
                </a:lnTo>
                <a:lnTo>
                  <a:pt x="3559389" y="355600"/>
                </a:lnTo>
                <a:lnTo>
                  <a:pt x="3482001" y="304800"/>
                </a:lnTo>
                <a:lnTo>
                  <a:pt x="3442594" y="292100"/>
                </a:lnTo>
                <a:lnTo>
                  <a:pt x="3362400" y="241300"/>
                </a:lnTo>
                <a:lnTo>
                  <a:pt x="3321632" y="228600"/>
                </a:lnTo>
                <a:lnTo>
                  <a:pt x="3280429" y="203200"/>
                </a:lnTo>
                <a:lnTo>
                  <a:pt x="3238801" y="190500"/>
                </a:lnTo>
                <a:lnTo>
                  <a:pt x="3196757" y="165100"/>
                </a:lnTo>
                <a:lnTo>
                  <a:pt x="2846552" y="63500"/>
                </a:lnTo>
                <a:lnTo>
                  <a:pt x="2755496" y="38100"/>
                </a:lnTo>
                <a:close/>
              </a:path>
              <a:path w="4156075" h="4660900">
                <a:moveTo>
                  <a:pt x="2663189" y="25400"/>
                </a:moveTo>
                <a:lnTo>
                  <a:pt x="1999488" y="25400"/>
                </a:lnTo>
                <a:lnTo>
                  <a:pt x="1953183" y="38100"/>
                </a:lnTo>
                <a:lnTo>
                  <a:pt x="2709494" y="38100"/>
                </a:lnTo>
                <a:lnTo>
                  <a:pt x="2663189" y="25400"/>
                </a:lnTo>
                <a:close/>
              </a:path>
              <a:path w="4156075" h="4660900">
                <a:moveTo>
                  <a:pt x="2569705" y="12700"/>
                </a:moveTo>
                <a:lnTo>
                  <a:pt x="2092972" y="12700"/>
                </a:lnTo>
                <a:lnTo>
                  <a:pt x="2046088" y="25400"/>
                </a:lnTo>
                <a:lnTo>
                  <a:pt x="2616589" y="25400"/>
                </a:lnTo>
                <a:lnTo>
                  <a:pt x="2569705" y="12700"/>
                </a:lnTo>
                <a:close/>
              </a:path>
              <a:path w="4156075" h="4660900">
                <a:moveTo>
                  <a:pt x="2379506" y="0"/>
                </a:moveTo>
                <a:lnTo>
                  <a:pt x="2283171" y="0"/>
                </a:lnTo>
                <a:lnTo>
                  <a:pt x="2235241" y="12700"/>
                </a:lnTo>
                <a:lnTo>
                  <a:pt x="2427436" y="12700"/>
                </a:lnTo>
                <a:lnTo>
                  <a:pt x="2379506" y="0"/>
                </a:lnTo>
                <a:close/>
              </a:path>
            </a:pathLst>
          </a:custGeom>
          <a:solidFill>
            <a:srgbClr val="00A4E4">
              <a:alpha val="19999"/>
            </a:srgbClr>
          </a:solidFill>
        </p:spPr>
        <p:txBody>
          <a:bodyPr wrap="square" lIns="0" tIns="0" rIns="0" bIns="0" rtlCol="0"/>
          <a:lstStyle/>
          <a:p>
            <a:endParaRPr sz="1799"/>
          </a:p>
        </p:txBody>
      </p:sp>
      <p:sp>
        <p:nvSpPr>
          <p:cNvPr id="14" name="object 17"/>
          <p:cNvSpPr/>
          <p:nvPr/>
        </p:nvSpPr>
        <p:spPr>
          <a:xfrm>
            <a:off x="8014284" y="134069"/>
            <a:ext cx="4154993" cy="2331113"/>
          </a:xfrm>
          <a:custGeom>
            <a:avLst/>
            <a:gdLst/>
            <a:ahLst/>
            <a:cxnLst/>
            <a:rect l="l" t="t" r="r" b="b"/>
            <a:pathLst>
              <a:path w="4156075" h="2331720">
                <a:moveTo>
                  <a:pt x="0" y="2331339"/>
                </a:moveTo>
                <a:lnTo>
                  <a:pt x="487" y="2283171"/>
                </a:lnTo>
                <a:lnTo>
                  <a:pt x="1944" y="2235241"/>
                </a:lnTo>
                <a:lnTo>
                  <a:pt x="4361" y="2187558"/>
                </a:lnTo>
                <a:lnTo>
                  <a:pt x="7728" y="2140132"/>
                </a:lnTo>
                <a:lnTo>
                  <a:pt x="12036" y="2092972"/>
                </a:lnTo>
                <a:lnTo>
                  <a:pt x="17276" y="2046088"/>
                </a:lnTo>
                <a:lnTo>
                  <a:pt x="23438" y="1999488"/>
                </a:lnTo>
                <a:lnTo>
                  <a:pt x="30513" y="1953183"/>
                </a:lnTo>
                <a:lnTo>
                  <a:pt x="38491" y="1907181"/>
                </a:lnTo>
                <a:lnTo>
                  <a:pt x="47364" y="1861492"/>
                </a:lnTo>
                <a:lnTo>
                  <a:pt x="57121" y="1816125"/>
                </a:lnTo>
                <a:lnTo>
                  <a:pt x="67754" y="1771090"/>
                </a:lnTo>
                <a:lnTo>
                  <a:pt x="79253" y="1726396"/>
                </a:lnTo>
                <a:lnTo>
                  <a:pt x="91609" y="1682053"/>
                </a:lnTo>
                <a:lnTo>
                  <a:pt x="104812" y="1638069"/>
                </a:lnTo>
                <a:lnTo>
                  <a:pt x="118853" y="1594455"/>
                </a:lnTo>
                <a:lnTo>
                  <a:pt x="133722" y="1551219"/>
                </a:lnTo>
                <a:lnTo>
                  <a:pt x="149410" y="1508371"/>
                </a:lnTo>
                <a:lnTo>
                  <a:pt x="165909" y="1465920"/>
                </a:lnTo>
                <a:lnTo>
                  <a:pt x="183208" y="1423876"/>
                </a:lnTo>
                <a:lnTo>
                  <a:pt x="201297" y="1382248"/>
                </a:lnTo>
                <a:lnTo>
                  <a:pt x="220169" y="1341045"/>
                </a:lnTo>
                <a:lnTo>
                  <a:pt x="239812" y="1300277"/>
                </a:lnTo>
                <a:lnTo>
                  <a:pt x="260219" y="1259954"/>
                </a:lnTo>
                <a:lnTo>
                  <a:pt x="281379" y="1220083"/>
                </a:lnTo>
                <a:lnTo>
                  <a:pt x="303284" y="1180676"/>
                </a:lnTo>
                <a:lnTo>
                  <a:pt x="325923" y="1141741"/>
                </a:lnTo>
                <a:lnTo>
                  <a:pt x="349287" y="1103288"/>
                </a:lnTo>
                <a:lnTo>
                  <a:pt x="373368" y="1065326"/>
                </a:lnTo>
                <a:lnTo>
                  <a:pt x="398155" y="1027864"/>
                </a:lnTo>
                <a:lnTo>
                  <a:pt x="423640" y="990912"/>
                </a:lnTo>
                <a:lnTo>
                  <a:pt x="449812" y="954479"/>
                </a:lnTo>
                <a:lnTo>
                  <a:pt x="476663" y="918575"/>
                </a:lnTo>
                <a:lnTo>
                  <a:pt x="504184" y="883209"/>
                </a:lnTo>
                <a:lnTo>
                  <a:pt x="532364" y="848390"/>
                </a:lnTo>
                <a:lnTo>
                  <a:pt x="561194" y="814128"/>
                </a:lnTo>
                <a:lnTo>
                  <a:pt x="590666" y="780431"/>
                </a:lnTo>
                <a:lnTo>
                  <a:pt x="620769" y="747310"/>
                </a:lnTo>
                <a:lnTo>
                  <a:pt x="651494" y="714774"/>
                </a:lnTo>
                <a:lnTo>
                  <a:pt x="682832" y="682832"/>
                </a:lnTo>
                <a:lnTo>
                  <a:pt x="714774" y="651494"/>
                </a:lnTo>
                <a:lnTo>
                  <a:pt x="747310" y="620769"/>
                </a:lnTo>
                <a:lnTo>
                  <a:pt x="780431" y="590666"/>
                </a:lnTo>
                <a:lnTo>
                  <a:pt x="814128" y="561194"/>
                </a:lnTo>
                <a:lnTo>
                  <a:pt x="848390" y="532364"/>
                </a:lnTo>
                <a:lnTo>
                  <a:pt x="883209" y="504184"/>
                </a:lnTo>
                <a:lnTo>
                  <a:pt x="918575" y="476663"/>
                </a:lnTo>
                <a:lnTo>
                  <a:pt x="954479" y="449812"/>
                </a:lnTo>
                <a:lnTo>
                  <a:pt x="990912" y="423640"/>
                </a:lnTo>
                <a:lnTo>
                  <a:pt x="1027864" y="398155"/>
                </a:lnTo>
                <a:lnTo>
                  <a:pt x="1065326" y="373368"/>
                </a:lnTo>
                <a:lnTo>
                  <a:pt x="1103288" y="349287"/>
                </a:lnTo>
                <a:lnTo>
                  <a:pt x="1141741" y="325923"/>
                </a:lnTo>
                <a:lnTo>
                  <a:pt x="1180676" y="303284"/>
                </a:lnTo>
                <a:lnTo>
                  <a:pt x="1220083" y="281379"/>
                </a:lnTo>
                <a:lnTo>
                  <a:pt x="1259954" y="260219"/>
                </a:lnTo>
                <a:lnTo>
                  <a:pt x="1300277" y="239812"/>
                </a:lnTo>
                <a:lnTo>
                  <a:pt x="1341045" y="220169"/>
                </a:lnTo>
                <a:lnTo>
                  <a:pt x="1382248" y="201297"/>
                </a:lnTo>
                <a:lnTo>
                  <a:pt x="1423876" y="183208"/>
                </a:lnTo>
                <a:lnTo>
                  <a:pt x="1465920" y="165909"/>
                </a:lnTo>
                <a:lnTo>
                  <a:pt x="1508371" y="149410"/>
                </a:lnTo>
                <a:lnTo>
                  <a:pt x="1551219" y="133722"/>
                </a:lnTo>
                <a:lnTo>
                  <a:pt x="1594455" y="118853"/>
                </a:lnTo>
                <a:lnTo>
                  <a:pt x="1638069" y="104812"/>
                </a:lnTo>
                <a:lnTo>
                  <a:pt x="1682053" y="91609"/>
                </a:lnTo>
                <a:lnTo>
                  <a:pt x="1726396" y="79253"/>
                </a:lnTo>
                <a:lnTo>
                  <a:pt x="1771090" y="67754"/>
                </a:lnTo>
                <a:lnTo>
                  <a:pt x="1816125" y="57121"/>
                </a:lnTo>
                <a:lnTo>
                  <a:pt x="1861492" y="47364"/>
                </a:lnTo>
                <a:lnTo>
                  <a:pt x="1907181" y="38491"/>
                </a:lnTo>
                <a:lnTo>
                  <a:pt x="1953183" y="30513"/>
                </a:lnTo>
                <a:lnTo>
                  <a:pt x="1999488" y="23438"/>
                </a:lnTo>
                <a:lnTo>
                  <a:pt x="2046088" y="17276"/>
                </a:lnTo>
                <a:lnTo>
                  <a:pt x="2092972" y="12036"/>
                </a:lnTo>
                <a:lnTo>
                  <a:pt x="2140132" y="7728"/>
                </a:lnTo>
                <a:lnTo>
                  <a:pt x="2187558" y="4361"/>
                </a:lnTo>
                <a:lnTo>
                  <a:pt x="2235241" y="1944"/>
                </a:lnTo>
                <a:lnTo>
                  <a:pt x="2283171" y="487"/>
                </a:lnTo>
                <a:lnTo>
                  <a:pt x="2331339" y="0"/>
                </a:lnTo>
                <a:lnTo>
                  <a:pt x="2379506" y="487"/>
                </a:lnTo>
                <a:lnTo>
                  <a:pt x="2427436" y="1944"/>
                </a:lnTo>
                <a:lnTo>
                  <a:pt x="2475119" y="4361"/>
                </a:lnTo>
                <a:lnTo>
                  <a:pt x="2522545" y="7728"/>
                </a:lnTo>
                <a:lnTo>
                  <a:pt x="2569705" y="12036"/>
                </a:lnTo>
                <a:lnTo>
                  <a:pt x="2616589" y="17276"/>
                </a:lnTo>
                <a:lnTo>
                  <a:pt x="2663189" y="23438"/>
                </a:lnTo>
                <a:lnTo>
                  <a:pt x="2709494" y="30513"/>
                </a:lnTo>
                <a:lnTo>
                  <a:pt x="2755496" y="38491"/>
                </a:lnTo>
                <a:lnTo>
                  <a:pt x="2801185" y="47364"/>
                </a:lnTo>
                <a:lnTo>
                  <a:pt x="2846552" y="57121"/>
                </a:lnTo>
                <a:lnTo>
                  <a:pt x="2891587" y="67754"/>
                </a:lnTo>
                <a:lnTo>
                  <a:pt x="2936281" y="79253"/>
                </a:lnTo>
                <a:lnTo>
                  <a:pt x="2980624" y="91609"/>
                </a:lnTo>
                <a:lnTo>
                  <a:pt x="3024608" y="104812"/>
                </a:lnTo>
                <a:lnTo>
                  <a:pt x="3068222" y="118853"/>
                </a:lnTo>
                <a:lnTo>
                  <a:pt x="3111458" y="133722"/>
                </a:lnTo>
                <a:lnTo>
                  <a:pt x="3154306" y="149410"/>
                </a:lnTo>
                <a:lnTo>
                  <a:pt x="3196757" y="165909"/>
                </a:lnTo>
                <a:lnTo>
                  <a:pt x="3238801" y="183208"/>
                </a:lnTo>
                <a:lnTo>
                  <a:pt x="3280429" y="201297"/>
                </a:lnTo>
                <a:lnTo>
                  <a:pt x="3321632" y="220169"/>
                </a:lnTo>
                <a:lnTo>
                  <a:pt x="3362400" y="239812"/>
                </a:lnTo>
                <a:lnTo>
                  <a:pt x="3402723" y="260219"/>
                </a:lnTo>
                <a:lnTo>
                  <a:pt x="3442594" y="281379"/>
                </a:lnTo>
                <a:lnTo>
                  <a:pt x="3482001" y="303284"/>
                </a:lnTo>
                <a:lnTo>
                  <a:pt x="3520936" y="325923"/>
                </a:lnTo>
                <a:lnTo>
                  <a:pt x="3559389" y="349287"/>
                </a:lnTo>
                <a:lnTo>
                  <a:pt x="3597351" y="373368"/>
                </a:lnTo>
                <a:lnTo>
                  <a:pt x="3634813" y="398155"/>
                </a:lnTo>
                <a:lnTo>
                  <a:pt x="3671765" y="423640"/>
                </a:lnTo>
                <a:lnTo>
                  <a:pt x="3708198" y="449812"/>
                </a:lnTo>
                <a:lnTo>
                  <a:pt x="3744102" y="476663"/>
                </a:lnTo>
                <a:lnTo>
                  <a:pt x="3779468" y="504184"/>
                </a:lnTo>
                <a:lnTo>
                  <a:pt x="3814287" y="532364"/>
                </a:lnTo>
                <a:lnTo>
                  <a:pt x="3848549" y="561194"/>
                </a:lnTo>
                <a:lnTo>
                  <a:pt x="3882246" y="590666"/>
                </a:lnTo>
                <a:lnTo>
                  <a:pt x="3915367" y="620769"/>
                </a:lnTo>
                <a:lnTo>
                  <a:pt x="3947903" y="651494"/>
                </a:lnTo>
                <a:lnTo>
                  <a:pt x="3979845" y="682832"/>
                </a:lnTo>
                <a:lnTo>
                  <a:pt x="4011183" y="714774"/>
                </a:lnTo>
                <a:lnTo>
                  <a:pt x="4041908" y="747310"/>
                </a:lnTo>
                <a:lnTo>
                  <a:pt x="4072011" y="780431"/>
                </a:lnTo>
                <a:lnTo>
                  <a:pt x="4101483" y="814128"/>
                </a:lnTo>
                <a:lnTo>
                  <a:pt x="4130313" y="848390"/>
                </a:lnTo>
                <a:lnTo>
                  <a:pt x="4155567" y="879593"/>
                </a:lnTo>
              </a:path>
            </a:pathLst>
          </a:custGeom>
          <a:ln w="25146">
            <a:solidFill>
              <a:srgbClr val="00A4E4"/>
            </a:solidFill>
          </a:ln>
        </p:spPr>
        <p:txBody>
          <a:bodyPr wrap="square" lIns="0" tIns="0" rIns="0" bIns="0" rtlCol="0"/>
          <a:lstStyle/>
          <a:p>
            <a:endParaRPr sz="1799"/>
          </a:p>
        </p:txBody>
      </p:sp>
      <p:sp>
        <p:nvSpPr>
          <p:cNvPr id="15" name="object 18"/>
          <p:cNvSpPr/>
          <p:nvPr/>
        </p:nvSpPr>
        <p:spPr>
          <a:xfrm>
            <a:off x="8014284" y="2454590"/>
            <a:ext cx="4154993" cy="2331113"/>
          </a:xfrm>
          <a:custGeom>
            <a:avLst/>
            <a:gdLst/>
            <a:ahLst/>
            <a:cxnLst/>
            <a:rect l="l" t="t" r="r" b="b"/>
            <a:pathLst>
              <a:path w="4156075" h="2331720">
                <a:moveTo>
                  <a:pt x="4155567" y="1451745"/>
                </a:moveTo>
                <a:lnTo>
                  <a:pt x="4130313" y="1482948"/>
                </a:lnTo>
                <a:lnTo>
                  <a:pt x="4101483" y="1517210"/>
                </a:lnTo>
                <a:lnTo>
                  <a:pt x="4072011" y="1550907"/>
                </a:lnTo>
                <a:lnTo>
                  <a:pt x="4041908" y="1584028"/>
                </a:lnTo>
                <a:lnTo>
                  <a:pt x="4011183" y="1616564"/>
                </a:lnTo>
                <a:lnTo>
                  <a:pt x="3979845" y="1648506"/>
                </a:lnTo>
                <a:lnTo>
                  <a:pt x="3947903" y="1679844"/>
                </a:lnTo>
                <a:lnTo>
                  <a:pt x="3915367" y="1710569"/>
                </a:lnTo>
                <a:lnTo>
                  <a:pt x="3882246" y="1740672"/>
                </a:lnTo>
                <a:lnTo>
                  <a:pt x="3848549" y="1770144"/>
                </a:lnTo>
                <a:lnTo>
                  <a:pt x="3814287" y="1798974"/>
                </a:lnTo>
                <a:lnTo>
                  <a:pt x="3779468" y="1827154"/>
                </a:lnTo>
                <a:lnTo>
                  <a:pt x="3744102" y="1854675"/>
                </a:lnTo>
                <a:lnTo>
                  <a:pt x="3708198" y="1881526"/>
                </a:lnTo>
                <a:lnTo>
                  <a:pt x="3671765" y="1907698"/>
                </a:lnTo>
                <a:lnTo>
                  <a:pt x="3634813" y="1933183"/>
                </a:lnTo>
                <a:lnTo>
                  <a:pt x="3597351" y="1957970"/>
                </a:lnTo>
                <a:lnTo>
                  <a:pt x="3559389" y="1982051"/>
                </a:lnTo>
                <a:lnTo>
                  <a:pt x="3520936" y="2005415"/>
                </a:lnTo>
                <a:lnTo>
                  <a:pt x="3482001" y="2028054"/>
                </a:lnTo>
                <a:lnTo>
                  <a:pt x="3442594" y="2049959"/>
                </a:lnTo>
                <a:lnTo>
                  <a:pt x="3402723" y="2071119"/>
                </a:lnTo>
                <a:lnTo>
                  <a:pt x="3362400" y="2091526"/>
                </a:lnTo>
                <a:lnTo>
                  <a:pt x="3321632" y="2111169"/>
                </a:lnTo>
                <a:lnTo>
                  <a:pt x="3280429" y="2130041"/>
                </a:lnTo>
                <a:lnTo>
                  <a:pt x="3238801" y="2148130"/>
                </a:lnTo>
                <a:lnTo>
                  <a:pt x="3196757" y="2165429"/>
                </a:lnTo>
                <a:lnTo>
                  <a:pt x="3154306" y="2181928"/>
                </a:lnTo>
                <a:lnTo>
                  <a:pt x="3111458" y="2197616"/>
                </a:lnTo>
                <a:lnTo>
                  <a:pt x="3068222" y="2212485"/>
                </a:lnTo>
                <a:lnTo>
                  <a:pt x="3024608" y="2226526"/>
                </a:lnTo>
                <a:lnTo>
                  <a:pt x="2980624" y="2239729"/>
                </a:lnTo>
                <a:lnTo>
                  <a:pt x="2936281" y="2252085"/>
                </a:lnTo>
                <a:lnTo>
                  <a:pt x="2891587" y="2263584"/>
                </a:lnTo>
                <a:lnTo>
                  <a:pt x="2846552" y="2274217"/>
                </a:lnTo>
                <a:lnTo>
                  <a:pt x="2801185" y="2283974"/>
                </a:lnTo>
                <a:lnTo>
                  <a:pt x="2755496" y="2292847"/>
                </a:lnTo>
                <a:lnTo>
                  <a:pt x="2709494" y="2300825"/>
                </a:lnTo>
                <a:lnTo>
                  <a:pt x="2663189" y="2307900"/>
                </a:lnTo>
                <a:lnTo>
                  <a:pt x="2616589" y="2314062"/>
                </a:lnTo>
                <a:lnTo>
                  <a:pt x="2569705" y="2319302"/>
                </a:lnTo>
                <a:lnTo>
                  <a:pt x="2522545" y="2323610"/>
                </a:lnTo>
                <a:lnTo>
                  <a:pt x="2475119" y="2326977"/>
                </a:lnTo>
                <a:lnTo>
                  <a:pt x="2427436" y="2329394"/>
                </a:lnTo>
                <a:lnTo>
                  <a:pt x="2379506" y="2330851"/>
                </a:lnTo>
                <a:lnTo>
                  <a:pt x="2331339" y="2331339"/>
                </a:lnTo>
                <a:lnTo>
                  <a:pt x="2283171" y="2330851"/>
                </a:lnTo>
                <a:lnTo>
                  <a:pt x="2235241" y="2329394"/>
                </a:lnTo>
                <a:lnTo>
                  <a:pt x="2187558" y="2326977"/>
                </a:lnTo>
                <a:lnTo>
                  <a:pt x="2140132" y="2323610"/>
                </a:lnTo>
                <a:lnTo>
                  <a:pt x="2092972" y="2319302"/>
                </a:lnTo>
                <a:lnTo>
                  <a:pt x="2046088" y="2314062"/>
                </a:lnTo>
                <a:lnTo>
                  <a:pt x="1999488" y="2307900"/>
                </a:lnTo>
                <a:lnTo>
                  <a:pt x="1953183" y="2300825"/>
                </a:lnTo>
                <a:lnTo>
                  <a:pt x="1907181" y="2292847"/>
                </a:lnTo>
                <a:lnTo>
                  <a:pt x="1861492" y="2283974"/>
                </a:lnTo>
                <a:lnTo>
                  <a:pt x="1816125" y="2274217"/>
                </a:lnTo>
                <a:lnTo>
                  <a:pt x="1771090" y="2263584"/>
                </a:lnTo>
                <a:lnTo>
                  <a:pt x="1726396" y="2252085"/>
                </a:lnTo>
                <a:lnTo>
                  <a:pt x="1682053" y="2239729"/>
                </a:lnTo>
                <a:lnTo>
                  <a:pt x="1638069" y="2226526"/>
                </a:lnTo>
                <a:lnTo>
                  <a:pt x="1594455" y="2212485"/>
                </a:lnTo>
                <a:lnTo>
                  <a:pt x="1551219" y="2197616"/>
                </a:lnTo>
                <a:lnTo>
                  <a:pt x="1508371" y="2181928"/>
                </a:lnTo>
                <a:lnTo>
                  <a:pt x="1465920" y="2165429"/>
                </a:lnTo>
                <a:lnTo>
                  <a:pt x="1423876" y="2148130"/>
                </a:lnTo>
                <a:lnTo>
                  <a:pt x="1382248" y="2130041"/>
                </a:lnTo>
                <a:lnTo>
                  <a:pt x="1341045" y="2111169"/>
                </a:lnTo>
                <a:lnTo>
                  <a:pt x="1300277" y="2091526"/>
                </a:lnTo>
                <a:lnTo>
                  <a:pt x="1259954" y="2071119"/>
                </a:lnTo>
                <a:lnTo>
                  <a:pt x="1220083" y="2049959"/>
                </a:lnTo>
                <a:lnTo>
                  <a:pt x="1180676" y="2028054"/>
                </a:lnTo>
                <a:lnTo>
                  <a:pt x="1141741" y="2005415"/>
                </a:lnTo>
                <a:lnTo>
                  <a:pt x="1103288" y="1982051"/>
                </a:lnTo>
                <a:lnTo>
                  <a:pt x="1065326" y="1957970"/>
                </a:lnTo>
                <a:lnTo>
                  <a:pt x="1027864" y="1933183"/>
                </a:lnTo>
                <a:lnTo>
                  <a:pt x="990912" y="1907698"/>
                </a:lnTo>
                <a:lnTo>
                  <a:pt x="954479" y="1881526"/>
                </a:lnTo>
                <a:lnTo>
                  <a:pt x="918575" y="1854675"/>
                </a:lnTo>
                <a:lnTo>
                  <a:pt x="883209" y="1827154"/>
                </a:lnTo>
                <a:lnTo>
                  <a:pt x="848390" y="1798974"/>
                </a:lnTo>
                <a:lnTo>
                  <a:pt x="814128" y="1770144"/>
                </a:lnTo>
                <a:lnTo>
                  <a:pt x="780431" y="1740672"/>
                </a:lnTo>
                <a:lnTo>
                  <a:pt x="747310" y="1710569"/>
                </a:lnTo>
                <a:lnTo>
                  <a:pt x="714774" y="1679844"/>
                </a:lnTo>
                <a:lnTo>
                  <a:pt x="682832" y="1648506"/>
                </a:lnTo>
                <a:lnTo>
                  <a:pt x="651494" y="1616564"/>
                </a:lnTo>
                <a:lnTo>
                  <a:pt x="620769" y="1584028"/>
                </a:lnTo>
                <a:lnTo>
                  <a:pt x="590666" y="1550907"/>
                </a:lnTo>
                <a:lnTo>
                  <a:pt x="561194" y="1517210"/>
                </a:lnTo>
                <a:lnTo>
                  <a:pt x="532364" y="1482948"/>
                </a:lnTo>
                <a:lnTo>
                  <a:pt x="504184" y="1448129"/>
                </a:lnTo>
                <a:lnTo>
                  <a:pt x="476663" y="1412763"/>
                </a:lnTo>
                <a:lnTo>
                  <a:pt x="449812" y="1376859"/>
                </a:lnTo>
                <a:lnTo>
                  <a:pt x="423640" y="1340426"/>
                </a:lnTo>
                <a:lnTo>
                  <a:pt x="398155" y="1303474"/>
                </a:lnTo>
                <a:lnTo>
                  <a:pt x="373368" y="1266012"/>
                </a:lnTo>
                <a:lnTo>
                  <a:pt x="349287" y="1228050"/>
                </a:lnTo>
                <a:lnTo>
                  <a:pt x="325923" y="1189597"/>
                </a:lnTo>
                <a:lnTo>
                  <a:pt x="303284" y="1150662"/>
                </a:lnTo>
                <a:lnTo>
                  <a:pt x="281379" y="1111255"/>
                </a:lnTo>
                <a:lnTo>
                  <a:pt x="260219" y="1071384"/>
                </a:lnTo>
                <a:lnTo>
                  <a:pt x="239812" y="1031061"/>
                </a:lnTo>
                <a:lnTo>
                  <a:pt x="220169" y="990293"/>
                </a:lnTo>
                <a:lnTo>
                  <a:pt x="201297" y="949090"/>
                </a:lnTo>
                <a:lnTo>
                  <a:pt x="183208" y="907462"/>
                </a:lnTo>
                <a:lnTo>
                  <a:pt x="165909" y="865418"/>
                </a:lnTo>
                <a:lnTo>
                  <a:pt x="149410" y="822967"/>
                </a:lnTo>
                <a:lnTo>
                  <a:pt x="133722" y="780119"/>
                </a:lnTo>
                <a:lnTo>
                  <a:pt x="118853" y="736883"/>
                </a:lnTo>
                <a:lnTo>
                  <a:pt x="104812" y="693269"/>
                </a:lnTo>
                <a:lnTo>
                  <a:pt x="91609" y="649285"/>
                </a:lnTo>
                <a:lnTo>
                  <a:pt x="79253" y="604942"/>
                </a:lnTo>
                <a:lnTo>
                  <a:pt x="67754" y="560248"/>
                </a:lnTo>
                <a:lnTo>
                  <a:pt x="57121" y="515213"/>
                </a:lnTo>
                <a:lnTo>
                  <a:pt x="47364" y="469846"/>
                </a:lnTo>
                <a:lnTo>
                  <a:pt x="38491" y="424157"/>
                </a:lnTo>
                <a:lnTo>
                  <a:pt x="30513" y="378155"/>
                </a:lnTo>
                <a:lnTo>
                  <a:pt x="23438" y="331850"/>
                </a:lnTo>
                <a:lnTo>
                  <a:pt x="17276" y="285250"/>
                </a:lnTo>
                <a:lnTo>
                  <a:pt x="12036" y="238366"/>
                </a:lnTo>
                <a:lnTo>
                  <a:pt x="7728" y="191206"/>
                </a:lnTo>
                <a:lnTo>
                  <a:pt x="4361" y="143780"/>
                </a:lnTo>
                <a:lnTo>
                  <a:pt x="1944" y="96097"/>
                </a:lnTo>
                <a:lnTo>
                  <a:pt x="487" y="48167"/>
                </a:lnTo>
                <a:lnTo>
                  <a:pt x="0" y="0"/>
                </a:lnTo>
              </a:path>
            </a:pathLst>
          </a:custGeom>
          <a:ln w="25146">
            <a:solidFill>
              <a:srgbClr val="00A4E4"/>
            </a:solidFill>
          </a:ln>
        </p:spPr>
        <p:txBody>
          <a:bodyPr wrap="square" lIns="0" tIns="0" rIns="0" bIns="0" rtlCol="0"/>
          <a:lstStyle/>
          <a:p>
            <a:endParaRPr sz="1799"/>
          </a:p>
        </p:txBody>
      </p:sp>
      <p:sp>
        <p:nvSpPr>
          <p:cNvPr id="16" name="object 19"/>
          <p:cNvSpPr/>
          <p:nvPr/>
        </p:nvSpPr>
        <p:spPr>
          <a:xfrm>
            <a:off x="9205359" y="2934371"/>
            <a:ext cx="2607646" cy="946918"/>
          </a:xfrm>
          <a:prstGeom prst="rect">
            <a:avLst/>
          </a:prstGeom>
          <a:blipFill>
            <a:blip r:embed="rId11" cstate="print"/>
            <a:stretch>
              <a:fillRect/>
            </a:stretch>
          </a:blipFill>
        </p:spPr>
        <p:txBody>
          <a:bodyPr wrap="square" lIns="0" tIns="0" rIns="0" bIns="0" rtlCol="0"/>
          <a:lstStyle/>
          <a:p>
            <a:endParaRPr sz="1799"/>
          </a:p>
        </p:txBody>
      </p:sp>
      <p:sp>
        <p:nvSpPr>
          <p:cNvPr id="18" name="object 21"/>
          <p:cNvSpPr/>
          <p:nvPr/>
        </p:nvSpPr>
        <p:spPr>
          <a:xfrm>
            <a:off x="9062521" y="210184"/>
            <a:ext cx="2493630" cy="2493630"/>
          </a:xfrm>
          <a:custGeom>
            <a:avLst/>
            <a:gdLst/>
            <a:ahLst/>
            <a:cxnLst/>
            <a:rect l="l" t="t" r="r" b="b"/>
            <a:pathLst>
              <a:path w="2494279" h="2494279">
                <a:moveTo>
                  <a:pt x="1247013" y="0"/>
                </a:moveTo>
                <a:lnTo>
                  <a:pt x="1199180" y="900"/>
                </a:lnTo>
                <a:lnTo>
                  <a:pt x="1151803" y="3580"/>
                </a:lnTo>
                <a:lnTo>
                  <a:pt x="1104914" y="8007"/>
                </a:lnTo>
                <a:lnTo>
                  <a:pt x="1058545" y="14149"/>
                </a:lnTo>
                <a:lnTo>
                  <a:pt x="1012728" y="21973"/>
                </a:lnTo>
                <a:lnTo>
                  <a:pt x="967495" y="31448"/>
                </a:lnTo>
                <a:lnTo>
                  <a:pt x="922880" y="42540"/>
                </a:lnTo>
                <a:lnTo>
                  <a:pt x="878914" y="55218"/>
                </a:lnTo>
                <a:lnTo>
                  <a:pt x="835629" y="69450"/>
                </a:lnTo>
                <a:lnTo>
                  <a:pt x="793058" y="85202"/>
                </a:lnTo>
                <a:lnTo>
                  <a:pt x="751233" y="102444"/>
                </a:lnTo>
                <a:lnTo>
                  <a:pt x="710187" y="121142"/>
                </a:lnTo>
                <a:lnTo>
                  <a:pt x="669951" y="141264"/>
                </a:lnTo>
                <a:lnTo>
                  <a:pt x="630558" y="162778"/>
                </a:lnTo>
                <a:lnTo>
                  <a:pt x="592041" y="185651"/>
                </a:lnTo>
                <a:lnTo>
                  <a:pt x="554431" y="209852"/>
                </a:lnTo>
                <a:lnTo>
                  <a:pt x="517760" y="235348"/>
                </a:lnTo>
                <a:lnTo>
                  <a:pt x="482062" y="262107"/>
                </a:lnTo>
                <a:lnTo>
                  <a:pt x="447369" y="290096"/>
                </a:lnTo>
                <a:lnTo>
                  <a:pt x="413711" y="319284"/>
                </a:lnTo>
                <a:lnTo>
                  <a:pt x="381123" y="349637"/>
                </a:lnTo>
                <a:lnTo>
                  <a:pt x="349637" y="381123"/>
                </a:lnTo>
                <a:lnTo>
                  <a:pt x="319284" y="413711"/>
                </a:lnTo>
                <a:lnTo>
                  <a:pt x="290096" y="447369"/>
                </a:lnTo>
                <a:lnTo>
                  <a:pt x="262107" y="482062"/>
                </a:lnTo>
                <a:lnTo>
                  <a:pt x="235348" y="517760"/>
                </a:lnTo>
                <a:lnTo>
                  <a:pt x="209852" y="554431"/>
                </a:lnTo>
                <a:lnTo>
                  <a:pt x="185651" y="592041"/>
                </a:lnTo>
                <a:lnTo>
                  <a:pt x="162778" y="630558"/>
                </a:lnTo>
                <a:lnTo>
                  <a:pt x="141264" y="669951"/>
                </a:lnTo>
                <a:lnTo>
                  <a:pt x="121142" y="710187"/>
                </a:lnTo>
                <a:lnTo>
                  <a:pt x="102444" y="751233"/>
                </a:lnTo>
                <a:lnTo>
                  <a:pt x="85202" y="793058"/>
                </a:lnTo>
                <a:lnTo>
                  <a:pt x="69450" y="835629"/>
                </a:lnTo>
                <a:lnTo>
                  <a:pt x="55218" y="878914"/>
                </a:lnTo>
                <a:lnTo>
                  <a:pt x="42540" y="922880"/>
                </a:lnTo>
                <a:lnTo>
                  <a:pt x="31448" y="967495"/>
                </a:lnTo>
                <a:lnTo>
                  <a:pt x="21973" y="1012728"/>
                </a:lnTo>
                <a:lnTo>
                  <a:pt x="14149" y="1058545"/>
                </a:lnTo>
                <a:lnTo>
                  <a:pt x="8007" y="1104914"/>
                </a:lnTo>
                <a:lnTo>
                  <a:pt x="3580" y="1151803"/>
                </a:lnTo>
                <a:lnTo>
                  <a:pt x="900" y="1199180"/>
                </a:lnTo>
                <a:lnTo>
                  <a:pt x="0" y="1247013"/>
                </a:lnTo>
                <a:lnTo>
                  <a:pt x="900" y="1294845"/>
                </a:lnTo>
                <a:lnTo>
                  <a:pt x="3580" y="1342222"/>
                </a:lnTo>
                <a:lnTo>
                  <a:pt x="8007" y="1389111"/>
                </a:lnTo>
                <a:lnTo>
                  <a:pt x="14149" y="1435480"/>
                </a:lnTo>
                <a:lnTo>
                  <a:pt x="21973" y="1481297"/>
                </a:lnTo>
                <a:lnTo>
                  <a:pt x="31448" y="1526530"/>
                </a:lnTo>
                <a:lnTo>
                  <a:pt x="42540" y="1571145"/>
                </a:lnTo>
                <a:lnTo>
                  <a:pt x="55218" y="1615111"/>
                </a:lnTo>
                <a:lnTo>
                  <a:pt x="69450" y="1658396"/>
                </a:lnTo>
                <a:lnTo>
                  <a:pt x="85202" y="1700967"/>
                </a:lnTo>
                <a:lnTo>
                  <a:pt x="102444" y="1742792"/>
                </a:lnTo>
                <a:lnTo>
                  <a:pt x="121142" y="1783838"/>
                </a:lnTo>
                <a:lnTo>
                  <a:pt x="141264" y="1824074"/>
                </a:lnTo>
                <a:lnTo>
                  <a:pt x="162778" y="1863467"/>
                </a:lnTo>
                <a:lnTo>
                  <a:pt x="185651" y="1901984"/>
                </a:lnTo>
                <a:lnTo>
                  <a:pt x="209852" y="1939594"/>
                </a:lnTo>
                <a:lnTo>
                  <a:pt x="235348" y="1976265"/>
                </a:lnTo>
                <a:lnTo>
                  <a:pt x="262107" y="2011963"/>
                </a:lnTo>
                <a:lnTo>
                  <a:pt x="290096" y="2046656"/>
                </a:lnTo>
                <a:lnTo>
                  <a:pt x="319284" y="2080314"/>
                </a:lnTo>
                <a:lnTo>
                  <a:pt x="349637" y="2112902"/>
                </a:lnTo>
                <a:lnTo>
                  <a:pt x="381123" y="2144388"/>
                </a:lnTo>
                <a:lnTo>
                  <a:pt x="413711" y="2174741"/>
                </a:lnTo>
                <a:lnTo>
                  <a:pt x="447369" y="2203929"/>
                </a:lnTo>
                <a:lnTo>
                  <a:pt x="482062" y="2231918"/>
                </a:lnTo>
                <a:lnTo>
                  <a:pt x="517760" y="2258677"/>
                </a:lnTo>
                <a:lnTo>
                  <a:pt x="554431" y="2284173"/>
                </a:lnTo>
                <a:lnTo>
                  <a:pt x="592041" y="2308374"/>
                </a:lnTo>
                <a:lnTo>
                  <a:pt x="630558" y="2331247"/>
                </a:lnTo>
                <a:lnTo>
                  <a:pt x="669951" y="2352761"/>
                </a:lnTo>
                <a:lnTo>
                  <a:pt x="710187" y="2372883"/>
                </a:lnTo>
                <a:lnTo>
                  <a:pt x="751233" y="2391581"/>
                </a:lnTo>
                <a:lnTo>
                  <a:pt x="793058" y="2408823"/>
                </a:lnTo>
                <a:lnTo>
                  <a:pt x="835629" y="2424575"/>
                </a:lnTo>
                <a:lnTo>
                  <a:pt x="878914" y="2438807"/>
                </a:lnTo>
                <a:lnTo>
                  <a:pt x="922880" y="2451485"/>
                </a:lnTo>
                <a:lnTo>
                  <a:pt x="967495" y="2462577"/>
                </a:lnTo>
                <a:lnTo>
                  <a:pt x="1012728" y="2472052"/>
                </a:lnTo>
                <a:lnTo>
                  <a:pt x="1058545" y="2479876"/>
                </a:lnTo>
                <a:lnTo>
                  <a:pt x="1104914" y="2486018"/>
                </a:lnTo>
                <a:lnTo>
                  <a:pt x="1151803" y="2490445"/>
                </a:lnTo>
                <a:lnTo>
                  <a:pt x="1199180" y="2493125"/>
                </a:lnTo>
                <a:lnTo>
                  <a:pt x="1247013" y="2494026"/>
                </a:lnTo>
                <a:lnTo>
                  <a:pt x="1294845" y="2493125"/>
                </a:lnTo>
                <a:lnTo>
                  <a:pt x="1342222" y="2490445"/>
                </a:lnTo>
                <a:lnTo>
                  <a:pt x="1389111" y="2486018"/>
                </a:lnTo>
                <a:lnTo>
                  <a:pt x="1435480" y="2479876"/>
                </a:lnTo>
                <a:lnTo>
                  <a:pt x="1481297" y="2472052"/>
                </a:lnTo>
                <a:lnTo>
                  <a:pt x="1526530" y="2462577"/>
                </a:lnTo>
                <a:lnTo>
                  <a:pt x="1571145" y="2451485"/>
                </a:lnTo>
                <a:lnTo>
                  <a:pt x="1615111" y="2438807"/>
                </a:lnTo>
                <a:lnTo>
                  <a:pt x="1658396" y="2424575"/>
                </a:lnTo>
                <a:lnTo>
                  <a:pt x="1700967" y="2408823"/>
                </a:lnTo>
                <a:lnTo>
                  <a:pt x="1742792" y="2391581"/>
                </a:lnTo>
                <a:lnTo>
                  <a:pt x="1783838" y="2372883"/>
                </a:lnTo>
                <a:lnTo>
                  <a:pt x="1824074" y="2352761"/>
                </a:lnTo>
                <a:lnTo>
                  <a:pt x="1863467" y="2331247"/>
                </a:lnTo>
                <a:lnTo>
                  <a:pt x="1901984" y="2308374"/>
                </a:lnTo>
                <a:lnTo>
                  <a:pt x="1939594" y="2284173"/>
                </a:lnTo>
                <a:lnTo>
                  <a:pt x="1976265" y="2258677"/>
                </a:lnTo>
                <a:lnTo>
                  <a:pt x="2011963" y="2231918"/>
                </a:lnTo>
                <a:lnTo>
                  <a:pt x="2046656" y="2203929"/>
                </a:lnTo>
                <a:lnTo>
                  <a:pt x="2080314" y="2174741"/>
                </a:lnTo>
                <a:lnTo>
                  <a:pt x="2112902" y="2144388"/>
                </a:lnTo>
                <a:lnTo>
                  <a:pt x="2144388" y="2112902"/>
                </a:lnTo>
                <a:lnTo>
                  <a:pt x="2174741" y="2080314"/>
                </a:lnTo>
                <a:lnTo>
                  <a:pt x="2203929" y="2046656"/>
                </a:lnTo>
                <a:lnTo>
                  <a:pt x="2231918" y="2011963"/>
                </a:lnTo>
                <a:lnTo>
                  <a:pt x="2258677" y="1976265"/>
                </a:lnTo>
                <a:lnTo>
                  <a:pt x="2284173" y="1939594"/>
                </a:lnTo>
                <a:lnTo>
                  <a:pt x="2308374" y="1901984"/>
                </a:lnTo>
                <a:lnTo>
                  <a:pt x="2331247" y="1863467"/>
                </a:lnTo>
                <a:lnTo>
                  <a:pt x="2352761" y="1824074"/>
                </a:lnTo>
                <a:lnTo>
                  <a:pt x="2372883" y="1783838"/>
                </a:lnTo>
                <a:lnTo>
                  <a:pt x="2391581" y="1742792"/>
                </a:lnTo>
                <a:lnTo>
                  <a:pt x="2408823" y="1700967"/>
                </a:lnTo>
                <a:lnTo>
                  <a:pt x="2424575" y="1658396"/>
                </a:lnTo>
                <a:lnTo>
                  <a:pt x="2438807" y="1615111"/>
                </a:lnTo>
                <a:lnTo>
                  <a:pt x="2451485" y="1571145"/>
                </a:lnTo>
                <a:lnTo>
                  <a:pt x="2462577" y="1526530"/>
                </a:lnTo>
                <a:lnTo>
                  <a:pt x="2472052" y="1481297"/>
                </a:lnTo>
                <a:lnTo>
                  <a:pt x="2479876" y="1435480"/>
                </a:lnTo>
                <a:lnTo>
                  <a:pt x="2486018" y="1389111"/>
                </a:lnTo>
                <a:lnTo>
                  <a:pt x="2490445" y="1342222"/>
                </a:lnTo>
                <a:lnTo>
                  <a:pt x="2493125" y="1294845"/>
                </a:lnTo>
                <a:lnTo>
                  <a:pt x="2494026" y="1247013"/>
                </a:lnTo>
                <a:lnTo>
                  <a:pt x="2493125" y="1199180"/>
                </a:lnTo>
                <a:lnTo>
                  <a:pt x="2490445" y="1151803"/>
                </a:lnTo>
                <a:lnTo>
                  <a:pt x="2486018" y="1104914"/>
                </a:lnTo>
                <a:lnTo>
                  <a:pt x="2479876" y="1058545"/>
                </a:lnTo>
                <a:lnTo>
                  <a:pt x="2472052" y="1012728"/>
                </a:lnTo>
                <a:lnTo>
                  <a:pt x="2462577" y="967495"/>
                </a:lnTo>
                <a:lnTo>
                  <a:pt x="2451485" y="922880"/>
                </a:lnTo>
                <a:lnTo>
                  <a:pt x="2438807" y="878914"/>
                </a:lnTo>
                <a:lnTo>
                  <a:pt x="2424575" y="835629"/>
                </a:lnTo>
                <a:lnTo>
                  <a:pt x="2408823" y="793058"/>
                </a:lnTo>
                <a:lnTo>
                  <a:pt x="2391581" y="751233"/>
                </a:lnTo>
                <a:lnTo>
                  <a:pt x="2372883" y="710187"/>
                </a:lnTo>
                <a:lnTo>
                  <a:pt x="2352761" y="669951"/>
                </a:lnTo>
                <a:lnTo>
                  <a:pt x="2331247" y="630558"/>
                </a:lnTo>
                <a:lnTo>
                  <a:pt x="2308374" y="592041"/>
                </a:lnTo>
                <a:lnTo>
                  <a:pt x="2284173" y="554431"/>
                </a:lnTo>
                <a:lnTo>
                  <a:pt x="2258677" y="517760"/>
                </a:lnTo>
                <a:lnTo>
                  <a:pt x="2231918" y="482062"/>
                </a:lnTo>
                <a:lnTo>
                  <a:pt x="2203929" y="447369"/>
                </a:lnTo>
                <a:lnTo>
                  <a:pt x="2174741" y="413711"/>
                </a:lnTo>
                <a:lnTo>
                  <a:pt x="2144388" y="381123"/>
                </a:lnTo>
                <a:lnTo>
                  <a:pt x="2112902" y="349637"/>
                </a:lnTo>
                <a:lnTo>
                  <a:pt x="2080314" y="319284"/>
                </a:lnTo>
                <a:lnTo>
                  <a:pt x="2046656" y="290096"/>
                </a:lnTo>
                <a:lnTo>
                  <a:pt x="2011963" y="262107"/>
                </a:lnTo>
                <a:lnTo>
                  <a:pt x="1976265" y="235348"/>
                </a:lnTo>
                <a:lnTo>
                  <a:pt x="1939594" y="209852"/>
                </a:lnTo>
                <a:lnTo>
                  <a:pt x="1901984" y="185651"/>
                </a:lnTo>
                <a:lnTo>
                  <a:pt x="1863467" y="162778"/>
                </a:lnTo>
                <a:lnTo>
                  <a:pt x="1824074" y="141264"/>
                </a:lnTo>
                <a:lnTo>
                  <a:pt x="1783838" y="121142"/>
                </a:lnTo>
                <a:lnTo>
                  <a:pt x="1742792" y="102444"/>
                </a:lnTo>
                <a:lnTo>
                  <a:pt x="1700967" y="85202"/>
                </a:lnTo>
                <a:lnTo>
                  <a:pt x="1658396" y="69450"/>
                </a:lnTo>
                <a:lnTo>
                  <a:pt x="1615111" y="55218"/>
                </a:lnTo>
                <a:lnTo>
                  <a:pt x="1571145" y="42540"/>
                </a:lnTo>
                <a:lnTo>
                  <a:pt x="1526530" y="31448"/>
                </a:lnTo>
                <a:lnTo>
                  <a:pt x="1481297" y="21973"/>
                </a:lnTo>
                <a:lnTo>
                  <a:pt x="1435480" y="14149"/>
                </a:lnTo>
                <a:lnTo>
                  <a:pt x="1389111" y="8007"/>
                </a:lnTo>
                <a:lnTo>
                  <a:pt x="1342222" y="3580"/>
                </a:lnTo>
                <a:lnTo>
                  <a:pt x="1294845" y="900"/>
                </a:lnTo>
                <a:lnTo>
                  <a:pt x="1247013" y="0"/>
                </a:lnTo>
                <a:close/>
              </a:path>
            </a:pathLst>
          </a:custGeom>
          <a:solidFill>
            <a:srgbClr val="C1D82F">
              <a:alpha val="19999"/>
            </a:srgbClr>
          </a:solidFill>
        </p:spPr>
        <p:txBody>
          <a:bodyPr wrap="square" lIns="0" tIns="0" rIns="0" bIns="0" rtlCol="0"/>
          <a:lstStyle/>
          <a:p>
            <a:endParaRPr sz="1799"/>
          </a:p>
        </p:txBody>
      </p:sp>
      <p:sp>
        <p:nvSpPr>
          <p:cNvPr id="19" name="object 22"/>
          <p:cNvSpPr/>
          <p:nvPr/>
        </p:nvSpPr>
        <p:spPr>
          <a:xfrm>
            <a:off x="9062520" y="210184"/>
            <a:ext cx="2493630" cy="2493630"/>
          </a:xfrm>
          <a:custGeom>
            <a:avLst/>
            <a:gdLst/>
            <a:ahLst/>
            <a:cxnLst/>
            <a:rect l="l" t="t" r="r" b="b"/>
            <a:pathLst>
              <a:path w="2494279" h="2494279">
                <a:moveTo>
                  <a:pt x="0" y="1247013"/>
                </a:moveTo>
                <a:lnTo>
                  <a:pt x="900" y="1199180"/>
                </a:lnTo>
                <a:lnTo>
                  <a:pt x="3580" y="1151803"/>
                </a:lnTo>
                <a:lnTo>
                  <a:pt x="8007" y="1104914"/>
                </a:lnTo>
                <a:lnTo>
                  <a:pt x="14149" y="1058545"/>
                </a:lnTo>
                <a:lnTo>
                  <a:pt x="21973" y="1012728"/>
                </a:lnTo>
                <a:lnTo>
                  <a:pt x="31448" y="967495"/>
                </a:lnTo>
                <a:lnTo>
                  <a:pt x="42540" y="922880"/>
                </a:lnTo>
                <a:lnTo>
                  <a:pt x="55218" y="878914"/>
                </a:lnTo>
                <a:lnTo>
                  <a:pt x="69450" y="835629"/>
                </a:lnTo>
                <a:lnTo>
                  <a:pt x="85202" y="793058"/>
                </a:lnTo>
                <a:lnTo>
                  <a:pt x="102444" y="751233"/>
                </a:lnTo>
                <a:lnTo>
                  <a:pt x="121142" y="710187"/>
                </a:lnTo>
                <a:lnTo>
                  <a:pt x="141264" y="669951"/>
                </a:lnTo>
                <a:lnTo>
                  <a:pt x="162778" y="630558"/>
                </a:lnTo>
                <a:lnTo>
                  <a:pt x="185651" y="592041"/>
                </a:lnTo>
                <a:lnTo>
                  <a:pt x="209852" y="554431"/>
                </a:lnTo>
                <a:lnTo>
                  <a:pt x="235348" y="517760"/>
                </a:lnTo>
                <a:lnTo>
                  <a:pt x="262107" y="482062"/>
                </a:lnTo>
                <a:lnTo>
                  <a:pt x="290096" y="447369"/>
                </a:lnTo>
                <a:lnTo>
                  <a:pt x="319284" y="413711"/>
                </a:lnTo>
                <a:lnTo>
                  <a:pt x="349637" y="381123"/>
                </a:lnTo>
                <a:lnTo>
                  <a:pt x="381123" y="349637"/>
                </a:lnTo>
                <a:lnTo>
                  <a:pt x="413711" y="319284"/>
                </a:lnTo>
                <a:lnTo>
                  <a:pt x="447369" y="290096"/>
                </a:lnTo>
                <a:lnTo>
                  <a:pt x="482062" y="262107"/>
                </a:lnTo>
                <a:lnTo>
                  <a:pt x="517760" y="235348"/>
                </a:lnTo>
                <a:lnTo>
                  <a:pt x="554431" y="209852"/>
                </a:lnTo>
                <a:lnTo>
                  <a:pt x="592041" y="185651"/>
                </a:lnTo>
                <a:lnTo>
                  <a:pt x="630558" y="162778"/>
                </a:lnTo>
                <a:lnTo>
                  <a:pt x="669951" y="141264"/>
                </a:lnTo>
                <a:lnTo>
                  <a:pt x="710187" y="121142"/>
                </a:lnTo>
                <a:lnTo>
                  <a:pt x="751233" y="102444"/>
                </a:lnTo>
                <a:lnTo>
                  <a:pt x="793058" y="85202"/>
                </a:lnTo>
                <a:lnTo>
                  <a:pt x="835629" y="69450"/>
                </a:lnTo>
                <a:lnTo>
                  <a:pt x="878914" y="55218"/>
                </a:lnTo>
                <a:lnTo>
                  <a:pt x="922880" y="42540"/>
                </a:lnTo>
                <a:lnTo>
                  <a:pt x="967495" y="31448"/>
                </a:lnTo>
                <a:lnTo>
                  <a:pt x="1012728" y="21973"/>
                </a:lnTo>
                <a:lnTo>
                  <a:pt x="1058545" y="14149"/>
                </a:lnTo>
                <a:lnTo>
                  <a:pt x="1104914" y="8007"/>
                </a:lnTo>
                <a:lnTo>
                  <a:pt x="1151803" y="3580"/>
                </a:lnTo>
                <a:lnTo>
                  <a:pt x="1199180" y="900"/>
                </a:lnTo>
                <a:lnTo>
                  <a:pt x="1247013" y="0"/>
                </a:lnTo>
                <a:lnTo>
                  <a:pt x="1294845" y="900"/>
                </a:lnTo>
                <a:lnTo>
                  <a:pt x="1342222" y="3580"/>
                </a:lnTo>
                <a:lnTo>
                  <a:pt x="1389111" y="8007"/>
                </a:lnTo>
                <a:lnTo>
                  <a:pt x="1435480" y="14149"/>
                </a:lnTo>
                <a:lnTo>
                  <a:pt x="1481297" y="21973"/>
                </a:lnTo>
                <a:lnTo>
                  <a:pt x="1526530" y="31448"/>
                </a:lnTo>
                <a:lnTo>
                  <a:pt x="1571145" y="42540"/>
                </a:lnTo>
                <a:lnTo>
                  <a:pt x="1615111" y="55218"/>
                </a:lnTo>
                <a:lnTo>
                  <a:pt x="1658396" y="69450"/>
                </a:lnTo>
                <a:lnTo>
                  <a:pt x="1700967" y="85202"/>
                </a:lnTo>
                <a:lnTo>
                  <a:pt x="1742792" y="102444"/>
                </a:lnTo>
                <a:lnTo>
                  <a:pt x="1783838" y="121142"/>
                </a:lnTo>
                <a:lnTo>
                  <a:pt x="1824074" y="141264"/>
                </a:lnTo>
                <a:lnTo>
                  <a:pt x="1863467" y="162778"/>
                </a:lnTo>
                <a:lnTo>
                  <a:pt x="1901984" y="185651"/>
                </a:lnTo>
                <a:lnTo>
                  <a:pt x="1939594" y="209852"/>
                </a:lnTo>
                <a:lnTo>
                  <a:pt x="1976265" y="235348"/>
                </a:lnTo>
                <a:lnTo>
                  <a:pt x="2011963" y="262107"/>
                </a:lnTo>
                <a:lnTo>
                  <a:pt x="2046656" y="290096"/>
                </a:lnTo>
                <a:lnTo>
                  <a:pt x="2080314" y="319284"/>
                </a:lnTo>
                <a:lnTo>
                  <a:pt x="2112902" y="349637"/>
                </a:lnTo>
                <a:lnTo>
                  <a:pt x="2144388" y="381123"/>
                </a:lnTo>
                <a:lnTo>
                  <a:pt x="2174741" y="413711"/>
                </a:lnTo>
                <a:lnTo>
                  <a:pt x="2203929" y="447369"/>
                </a:lnTo>
                <a:lnTo>
                  <a:pt x="2231918" y="482062"/>
                </a:lnTo>
                <a:lnTo>
                  <a:pt x="2258677" y="517760"/>
                </a:lnTo>
                <a:lnTo>
                  <a:pt x="2284173" y="554431"/>
                </a:lnTo>
                <a:lnTo>
                  <a:pt x="2308374" y="592041"/>
                </a:lnTo>
                <a:lnTo>
                  <a:pt x="2331247" y="630558"/>
                </a:lnTo>
                <a:lnTo>
                  <a:pt x="2352761" y="669951"/>
                </a:lnTo>
                <a:lnTo>
                  <a:pt x="2372883" y="710187"/>
                </a:lnTo>
                <a:lnTo>
                  <a:pt x="2391581" y="751233"/>
                </a:lnTo>
                <a:lnTo>
                  <a:pt x="2408823" y="793058"/>
                </a:lnTo>
                <a:lnTo>
                  <a:pt x="2424575" y="835629"/>
                </a:lnTo>
                <a:lnTo>
                  <a:pt x="2438807" y="878914"/>
                </a:lnTo>
                <a:lnTo>
                  <a:pt x="2451485" y="922880"/>
                </a:lnTo>
                <a:lnTo>
                  <a:pt x="2462577" y="967495"/>
                </a:lnTo>
                <a:lnTo>
                  <a:pt x="2472052" y="1012728"/>
                </a:lnTo>
                <a:lnTo>
                  <a:pt x="2479876" y="1058545"/>
                </a:lnTo>
                <a:lnTo>
                  <a:pt x="2486018" y="1104914"/>
                </a:lnTo>
                <a:lnTo>
                  <a:pt x="2490445" y="1151803"/>
                </a:lnTo>
                <a:lnTo>
                  <a:pt x="2493125" y="1199180"/>
                </a:lnTo>
                <a:lnTo>
                  <a:pt x="2494026" y="1247013"/>
                </a:lnTo>
                <a:lnTo>
                  <a:pt x="2493125" y="1294845"/>
                </a:lnTo>
                <a:lnTo>
                  <a:pt x="2490445" y="1342222"/>
                </a:lnTo>
                <a:lnTo>
                  <a:pt x="2486018" y="1389111"/>
                </a:lnTo>
                <a:lnTo>
                  <a:pt x="2479876" y="1435480"/>
                </a:lnTo>
                <a:lnTo>
                  <a:pt x="2472052" y="1481297"/>
                </a:lnTo>
                <a:lnTo>
                  <a:pt x="2462577" y="1526530"/>
                </a:lnTo>
                <a:lnTo>
                  <a:pt x="2451485" y="1571145"/>
                </a:lnTo>
                <a:lnTo>
                  <a:pt x="2438807" y="1615111"/>
                </a:lnTo>
                <a:lnTo>
                  <a:pt x="2424575" y="1658396"/>
                </a:lnTo>
                <a:lnTo>
                  <a:pt x="2408823" y="1700967"/>
                </a:lnTo>
                <a:lnTo>
                  <a:pt x="2391581" y="1742792"/>
                </a:lnTo>
                <a:lnTo>
                  <a:pt x="2372883" y="1783838"/>
                </a:lnTo>
                <a:lnTo>
                  <a:pt x="2352761" y="1824074"/>
                </a:lnTo>
                <a:lnTo>
                  <a:pt x="2331247" y="1863467"/>
                </a:lnTo>
                <a:lnTo>
                  <a:pt x="2308374" y="1901984"/>
                </a:lnTo>
                <a:lnTo>
                  <a:pt x="2284173" y="1939594"/>
                </a:lnTo>
                <a:lnTo>
                  <a:pt x="2258677" y="1976265"/>
                </a:lnTo>
                <a:lnTo>
                  <a:pt x="2231918" y="2011963"/>
                </a:lnTo>
                <a:lnTo>
                  <a:pt x="2203929" y="2046656"/>
                </a:lnTo>
                <a:lnTo>
                  <a:pt x="2174741" y="2080314"/>
                </a:lnTo>
                <a:lnTo>
                  <a:pt x="2144388" y="2112902"/>
                </a:lnTo>
                <a:lnTo>
                  <a:pt x="2112902" y="2144388"/>
                </a:lnTo>
                <a:lnTo>
                  <a:pt x="2080314" y="2174741"/>
                </a:lnTo>
                <a:lnTo>
                  <a:pt x="2046656" y="2203929"/>
                </a:lnTo>
                <a:lnTo>
                  <a:pt x="2011963" y="2231918"/>
                </a:lnTo>
                <a:lnTo>
                  <a:pt x="1976265" y="2258677"/>
                </a:lnTo>
                <a:lnTo>
                  <a:pt x="1939594" y="2284173"/>
                </a:lnTo>
                <a:lnTo>
                  <a:pt x="1901984" y="2308374"/>
                </a:lnTo>
                <a:lnTo>
                  <a:pt x="1863467" y="2331247"/>
                </a:lnTo>
                <a:lnTo>
                  <a:pt x="1824074" y="2352761"/>
                </a:lnTo>
                <a:lnTo>
                  <a:pt x="1783838" y="2372883"/>
                </a:lnTo>
                <a:lnTo>
                  <a:pt x="1742792" y="2391581"/>
                </a:lnTo>
                <a:lnTo>
                  <a:pt x="1700967" y="2408823"/>
                </a:lnTo>
                <a:lnTo>
                  <a:pt x="1658396" y="2424575"/>
                </a:lnTo>
                <a:lnTo>
                  <a:pt x="1615111" y="2438807"/>
                </a:lnTo>
                <a:lnTo>
                  <a:pt x="1571145" y="2451485"/>
                </a:lnTo>
                <a:lnTo>
                  <a:pt x="1526530" y="2462577"/>
                </a:lnTo>
                <a:lnTo>
                  <a:pt x="1481297" y="2472052"/>
                </a:lnTo>
                <a:lnTo>
                  <a:pt x="1435480" y="2479876"/>
                </a:lnTo>
                <a:lnTo>
                  <a:pt x="1389111" y="2486018"/>
                </a:lnTo>
                <a:lnTo>
                  <a:pt x="1342222" y="2490445"/>
                </a:lnTo>
                <a:lnTo>
                  <a:pt x="1294845" y="2493125"/>
                </a:lnTo>
                <a:lnTo>
                  <a:pt x="1247013" y="2494026"/>
                </a:lnTo>
                <a:lnTo>
                  <a:pt x="1199180" y="2493125"/>
                </a:lnTo>
                <a:lnTo>
                  <a:pt x="1151803" y="2490445"/>
                </a:lnTo>
                <a:lnTo>
                  <a:pt x="1104914" y="2486018"/>
                </a:lnTo>
                <a:lnTo>
                  <a:pt x="1058545" y="2479876"/>
                </a:lnTo>
                <a:lnTo>
                  <a:pt x="1012728" y="2472052"/>
                </a:lnTo>
                <a:lnTo>
                  <a:pt x="967495" y="2462577"/>
                </a:lnTo>
                <a:lnTo>
                  <a:pt x="922880" y="2451485"/>
                </a:lnTo>
                <a:lnTo>
                  <a:pt x="878914" y="2438807"/>
                </a:lnTo>
                <a:lnTo>
                  <a:pt x="835629" y="2424575"/>
                </a:lnTo>
                <a:lnTo>
                  <a:pt x="793058" y="2408823"/>
                </a:lnTo>
                <a:lnTo>
                  <a:pt x="751233" y="2391581"/>
                </a:lnTo>
                <a:lnTo>
                  <a:pt x="710187" y="2372883"/>
                </a:lnTo>
                <a:lnTo>
                  <a:pt x="669951" y="2352761"/>
                </a:lnTo>
                <a:lnTo>
                  <a:pt x="630558" y="2331247"/>
                </a:lnTo>
                <a:lnTo>
                  <a:pt x="592041" y="2308374"/>
                </a:lnTo>
                <a:lnTo>
                  <a:pt x="554431" y="2284173"/>
                </a:lnTo>
                <a:lnTo>
                  <a:pt x="517760" y="2258677"/>
                </a:lnTo>
                <a:lnTo>
                  <a:pt x="482062" y="2231918"/>
                </a:lnTo>
                <a:lnTo>
                  <a:pt x="447369" y="2203929"/>
                </a:lnTo>
                <a:lnTo>
                  <a:pt x="413711" y="2174741"/>
                </a:lnTo>
                <a:lnTo>
                  <a:pt x="381123" y="2144388"/>
                </a:lnTo>
                <a:lnTo>
                  <a:pt x="349637" y="2112902"/>
                </a:lnTo>
                <a:lnTo>
                  <a:pt x="319284" y="2080314"/>
                </a:lnTo>
                <a:lnTo>
                  <a:pt x="290096" y="2046656"/>
                </a:lnTo>
                <a:lnTo>
                  <a:pt x="262107" y="2011963"/>
                </a:lnTo>
                <a:lnTo>
                  <a:pt x="235348" y="1976265"/>
                </a:lnTo>
                <a:lnTo>
                  <a:pt x="209852" y="1939594"/>
                </a:lnTo>
                <a:lnTo>
                  <a:pt x="185651" y="1901984"/>
                </a:lnTo>
                <a:lnTo>
                  <a:pt x="162778" y="1863467"/>
                </a:lnTo>
                <a:lnTo>
                  <a:pt x="141264" y="1824074"/>
                </a:lnTo>
                <a:lnTo>
                  <a:pt x="121142" y="1783838"/>
                </a:lnTo>
                <a:lnTo>
                  <a:pt x="102444" y="1742792"/>
                </a:lnTo>
                <a:lnTo>
                  <a:pt x="85202" y="1700967"/>
                </a:lnTo>
                <a:lnTo>
                  <a:pt x="69450" y="1658396"/>
                </a:lnTo>
                <a:lnTo>
                  <a:pt x="55218" y="1615111"/>
                </a:lnTo>
                <a:lnTo>
                  <a:pt x="42540" y="1571145"/>
                </a:lnTo>
                <a:lnTo>
                  <a:pt x="31448" y="1526530"/>
                </a:lnTo>
                <a:lnTo>
                  <a:pt x="21973" y="1481297"/>
                </a:lnTo>
                <a:lnTo>
                  <a:pt x="14149" y="1435480"/>
                </a:lnTo>
                <a:lnTo>
                  <a:pt x="8007" y="1389111"/>
                </a:lnTo>
                <a:lnTo>
                  <a:pt x="3580" y="1342222"/>
                </a:lnTo>
                <a:lnTo>
                  <a:pt x="900" y="1294845"/>
                </a:lnTo>
                <a:lnTo>
                  <a:pt x="0" y="1247013"/>
                </a:lnTo>
                <a:close/>
              </a:path>
            </a:pathLst>
          </a:custGeom>
          <a:ln w="25146">
            <a:solidFill>
              <a:srgbClr val="C1D82F"/>
            </a:solidFill>
          </a:ln>
        </p:spPr>
        <p:txBody>
          <a:bodyPr wrap="square" lIns="0" tIns="0" rIns="0" bIns="0" rtlCol="0"/>
          <a:lstStyle/>
          <a:p>
            <a:endParaRPr sz="1799"/>
          </a:p>
        </p:txBody>
      </p:sp>
      <p:sp>
        <p:nvSpPr>
          <p:cNvPr id="20" name="object 23"/>
          <p:cNvSpPr/>
          <p:nvPr/>
        </p:nvSpPr>
        <p:spPr>
          <a:xfrm>
            <a:off x="10978835" y="951798"/>
            <a:ext cx="386993" cy="473078"/>
          </a:xfrm>
          <a:prstGeom prst="rect">
            <a:avLst/>
          </a:prstGeom>
          <a:blipFill>
            <a:blip r:embed="rId12" cstate="print"/>
            <a:stretch>
              <a:fillRect/>
            </a:stretch>
          </a:blipFill>
        </p:spPr>
        <p:txBody>
          <a:bodyPr wrap="square" lIns="0" tIns="0" rIns="0" bIns="0" rtlCol="0"/>
          <a:lstStyle/>
          <a:p>
            <a:endParaRPr sz="1799"/>
          </a:p>
        </p:txBody>
      </p:sp>
      <p:sp>
        <p:nvSpPr>
          <p:cNvPr id="21" name="object 24"/>
          <p:cNvSpPr/>
          <p:nvPr/>
        </p:nvSpPr>
        <p:spPr>
          <a:xfrm>
            <a:off x="9295252" y="959415"/>
            <a:ext cx="1938784" cy="839504"/>
          </a:xfrm>
          <a:prstGeom prst="rect">
            <a:avLst/>
          </a:prstGeom>
          <a:blipFill>
            <a:blip r:embed="rId13" cstate="print"/>
            <a:stretch>
              <a:fillRect/>
            </a:stretch>
          </a:blipFill>
        </p:spPr>
        <p:txBody>
          <a:bodyPr wrap="square" lIns="0" tIns="0" rIns="0" bIns="0" rtlCol="0"/>
          <a:lstStyle/>
          <a:p>
            <a:endParaRPr sz="1799"/>
          </a:p>
        </p:txBody>
      </p:sp>
      <p:sp>
        <p:nvSpPr>
          <p:cNvPr id="22" name="object 25"/>
          <p:cNvSpPr txBox="1"/>
          <p:nvPr/>
        </p:nvSpPr>
        <p:spPr>
          <a:xfrm>
            <a:off x="6196539" y="3053608"/>
            <a:ext cx="2379360" cy="2808316"/>
          </a:xfrm>
          <a:prstGeom prst="rect">
            <a:avLst/>
          </a:prstGeom>
        </p:spPr>
        <p:txBody>
          <a:bodyPr vert="horz" wrap="square" lIns="0" tIns="66658" rIns="0" bIns="0" rtlCol="0">
            <a:spAutoFit/>
          </a:bodyPr>
          <a:lstStyle/>
          <a:p>
            <a:pPr marL="13966"/>
            <a:r>
              <a:rPr lang="es-MX" sz="1999" spc="-5" dirty="0">
                <a:solidFill>
                  <a:srgbClr val="FFDD00"/>
                </a:solidFill>
                <a:latin typeface="AdobeClean-Light"/>
                <a:cs typeface="AdobeClean-Light"/>
              </a:rPr>
              <a:t>Firmas electrónicas </a:t>
            </a:r>
            <a:r>
              <a:rPr sz="1999" spc="-5" dirty="0">
                <a:solidFill>
                  <a:srgbClr val="FFDD00"/>
                </a:solidFill>
                <a:latin typeface="AdobeClean-Light"/>
                <a:cs typeface="AdobeClean-Light"/>
              </a:rPr>
              <a:t>T</a:t>
            </a:r>
            <a:r>
              <a:rPr lang="es-MX" sz="1999" spc="-5" dirty="0" err="1">
                <a:solidFill>
                  <a:srgbClr val="FFDD00"/>
                </a:solidFill>
                <a:latin typeface="AdobeClean-Light"/>
                <a:cs typeface="AdobeClean-Light"/>
              </a:rPr>
              <a:t>ípicas</a:t>
            </a:r>
            <a:endParaRPr sz="1999" dirty="0">
              <a:latin typeface="AdobeClean-Light"/>
              <a:cs typeface="AdobeClean-Light"/>
            </a:endParaRPr>
          </a:p>
          <a:p>
            <a:pPr marL="12696">
              <a:spcBef>
                <a:spcPts val="495"/>
              </a:spcBef>
            </a:pPr>
            <a:r>
              <a:rPr lang="es-MX" sz="1799" spc="-5" dirty="0">
                <a:solidFill>
                  <a:srgbClr val="FFFFFF"/>
                </a:solidFill>
                <a:latin typeface="AdobeClean-Light"/>
                <a:cs typeface="AdobeClean-Light"/>
              </a:rPr>
              <a:t>Proceso seguro que usa métodos de autenticación electrónica comunes</a:t>
            </a:r>
            <a:endParaRPr sz="1799" dirty="0">
              <a:latin typeface="AdobeClean-Light"/>
              <a:cs typeface="AdobeClean-Light"/>
            </a:endParaRPr>
          </a:p>
          <a:p>
            <a:pPr marL="12696">
              <a:spcBef>
                <a:spcPts val="10"/>
              </a:spcBef>
            </a:pPr>
            <a:r>
              <a:rPr sz="1400" spc="-5" dirty="0">
                <a:solidFill>
                  <a:srgbClr val="FFFFFF"/>
                </a:solidFill>
                <a:latin typeface="AdobeClean-Light"/>
                <a:cs typeface="AdobeClean-Light"/>
              </a:rPr>
              <a:t>(</a:t>
            </a:r>
            <a:r>
              <a:rPr lang="es-MX" sz="1400" spc="-5" dirty="0">
                <a:solidFill>
                  <a:srgbClr val="FFFFFF"/>
                </a:solidFill>
                <a:latin typeface="AdobeClean-Light"/>
                <a:cs typeface="AdobeClean-Light"/>
              </a:rPr>
              <a:t>p. </a:t>
            </a:r>
            <a:r>
              <a:rPr lang="es-MX" sz="1400" spc="-5" dirty="0" err="1">
                <a:solidFill>
                  <a:srgbClr val="FFFFFF"/>
                </a:solidFill>
                <a:latin typeface="AdobeClean-Light"/>
                <a:cs typeface="AdobeClean-Light"/>
              </a:rPr>
              <a:t>ej</a:t>
            </a:r>
            <a:r>
              <a:rPr sz="1400" spc="-5" dirty="0">
                <a:solidFill>
                  <a:srgbClr val="FFFFFF"/>
                </a:solidFill>
                <a:latin typeface="AdobeClean-Light"/>
                <a:cs typeface="AdobeClean-Light"/>
              </a:rPr>
              <a:t>., email, pin</a:t>
            </a:r>
            <a:r>
              <a:rPr lang="es-MX" sz="1400" spc="-5" dirty="0">
                <a:solidFill>
                  <a:srgbClr val="FFFFFF"/>
                </a:solidFill>
                <a:latin typeface="AdobeClean-Light"/>
                <a:cs typeface="AdobeClean-Light"/>
              </a:rPr>
              <a:t> telefónico)</a:t>
            </a:r>
            <a:endParaRPr sz="1400" dirty="0">
              <a:latin typeface="AdobeClean-Light"/>
              <a:cs typeface="AdobeClean-Light"/>
            </a:endParaRPr>
          </a:p>
          <a:p>
            <a:pPr marL="480551" indent="-282490">
              <a:spcBef>
                <a:spcPts val="5"/>
              </a:spcBef>
              <a:buFont typeface="Wingdings"/>
              <a:buChar char=""/>
              <a:tabLst>
                <a:tab pos="481186" algn="l"/>
              </a:tabLst>
            </a:pPr>
            <a:r>
              <a:rPr lang="es-MX" sz="1600" spc="-5" dirty="0">
                <a:solidFill>
                  <a:srgbClr val="FFFFFF"/>
                </a:solidFill>
                <a:latin typeface="AdobeClean-Light"/>
                <a:cs typeface="AdobeClean-Light"/>
              </a:rPr>
              <a:t>Rastro de </a:t>
            </a:r>
            <a:r>
              <a:rPr sz="1600" spc="-5" dirty="0">
                <a:solidFill>
                  <a:srgbClr val="FFFFFF"/>
                </a:solidFill>
                <a:latin typeface="AdobeClean-Light"/>
                <a:cs typeface="AdobeClean-Light"/>
              </a:rPr>
              <a:t>Audit</a:t>
            </a:r>
            <a:r>
              <a:rPr lang="es-MX" sz="1600" spc="-5" dirty="0" err="1">
                <a:solidFill>
                  <a:srgbClr val="FFFFFF"/>
                </a:solidFill>
                <a:latin typeface="AdobeClean-Light"/>
                <a:cs typeface="AdobeClean-Light"/>
              </a:rPr>
              <a:t>oría</a:t>
            </a:r>
            <a:endParaRPr sz="1600" dirty="0">
              <a:latin typeface="AdobeClean-Light"/>
              <a:cs typeface="AdobeClean-Light"/>
            </a:endParaRPr>
          </a:p>
          <a:p>
            <a:pPr marL="480551" indent="-282490">
              <a:buFont typeface="Wingdings"/>
              <a:buChar char=""/>
              <a:tabLst>
                <a:tab pos="481186" algn="l"/>
              </a:tabLst>
            </a:pPr>
            <a:r>
              <a:rPr lang="es-MX" sz="1600" spc="-5" dirty="0">
                <a:solidFill>
                  <a:srgbClr val="FFFFFF"/>
                </a:solidFill>
                <a:latin typeface="AdobeClean-Light"/>
                <a:cs typeface="AdobeClean-Light"/>
              </a:rPr>
              <a:t>Documento c</a:t>
            </a:r>
            <a:r>
              <a:rPr sz="1600" spc="-5" dirty="0" err="1">
                <a:solidFill>
                  <a:srgbClr val="FFFFFF"/>
                </a:solidFill>
                <a:latin typeface="AdobeClean-Light"/>
                <a:cs typeface="AdobeClean-Light"/>
              </a:rPr>
              <a:t>ertifi</a:t>
            </a:r>
            <a:r>
              <a:rPr lang="es-MX" sz="1600" spc="-5" dirty="0">
                <a:solidFill>
                  <a:srgbClr val="FFFFFF"/>
                </a:solidFill>
                <a:latin typeface="AdobeClean-Light"/>
                <a:cs typeface="AdobeClean-Light"/>
              </a:rPr>
              <a:t>cado </a:t>
            </a:r>
            <a:r>
              <a:rPr sz="1600" spc="-5" dirty="0">
                <a:solidFill>
                  <a:srgbClr val="FFFFFF"/>
                </a:solidFill>
                <a:latin typeface="AdobeClean-Light"/>
                <a:cs typeface="AdobeClean-Light"/>
              </a:rPr>
              <a:t>final</a:t>
            </a:r>
            <a:endParaRPr sz="1600" dirty="0">
              <a:latin typeface="AdobeClean-Light"/>
              <a:cs typeface="AdobeClean-Light"/>
            </a:endParaRPr>
          </a:p>
        </p:txBody>
      </p:sp>
      <p:grpSp>
        <p:nvGrpSpPr>
          <p:cNvPr id="25" name="Group 24"/>
          <p:cNvGrpSpPr/>
          <p:nvPr/>
        </p:nvGrpSpPr>
        <p:grpSpPr>
          <a:xfrm>
            <a:off x="5396583" y="5313077"/>
            <a:ext cx="6715682" cy="997015"/>
            <a:chOff x="5162231" y="5211335"/>
            <a:chExt cx="6719181" cy="997535"/>
          </a:xfrm>
        </p:grpSpPr>
        <p:grpSp>
          <p:nvGrpSpPr>
            <p:cNvPr id="26" name="Group 25"/>
            <p:cNvGrpSpPr/>
            <p:nvPr/>
          </p:nvGrpSpPr>
          <p:grpSpPr>
            <a:xfrm>
              <a:off x="5162231" y="5211335"/>
              <a:ext cx="6719181" cy="997535"/>
              <a:chOff x="5406303" y="3902270"/>
              <a:chExt cx="6719181" cy="997535"/>
            </a:xfrm>
          </p:grpSpPr>
          <p:sp>
            <p:nvSpPr>
              <p:cNvPr id="28" name="Rectangle 27"/>
              <p:cNvSpPr/>
              <p:nvPr/>
            </p:nvSpPr>
            <p:spPr>
              <a:xfrm>
                <a:off x="5406303" y="4306400"/>
                <a:ext cx="3654506" cy="400190"/>
              </a:xfrm>
              <a:prstGeom prst="rect">
                <a:avLst/>
              </a:prstGeom>
            </p:spPr>
            <p:txBody>
              <a:bodyPr wrap="none">
                <a:spAutoFit/>
              </a:bodyPr>
              <a:lstStyle/>
              <a:p>
                <a:pPr marL="13966"/>
                <a:r>
                  <a:rPr lang="en-US" sz="1999" spc="-5" dirty="0">
                    <a:solidFill>
                      <a:srgbClr val="FFDD00"/>
                    </a:solidFill>
                    <a:latin typeface="AdobeClean-Light"/>
                    <a:cs typeface="AdobeClean-Light"/>
                  </a:rPr>
                  <a:t>Firma </a:t>
                </a:r>
                <a:r>
                  <a:rPr lang="en-US" sz="1999" spc="-5" dirty="0" err="1">
                    <a:solidFill>
                      <a:srgbClr val="FFDD00"/>
                    </a:solidFill>
                    <a:latin typeface="AdobeClean-Light"/>
                    <a:cs typeface="AdobeClean-Light"/>
                  </a:rPr>
                  <a:t>Estandar</a:t>
                </a:r>
                <a:r>
                  <a:rPr lang="en-US" sz="1999" spc="-5" dirty="0">
                    <a:solidFill>
                      <a:srgbClr val="FFDD00"/>
                    </a:solidFill>
                    <a:latin typeface="AdobeClean-Light"/>
                    <a:cs typeface="AdobeClean-Light"/>
                  </a:rPr>
                  <a:t> </a:t>
                </a:r>
                <a:r>
                  <a:rPr lang="en-US" sz="1999" spc="-5" dirty="0" err="1">
                    <a:solidFill>
                      <a:srgbClr val="FFDD00"/>
                    </a:solidFill>
                    <a:latin typeface="AdobeClean-Light"/>
                    <a:cs typeface="AdobeClean-Light"/>
                  </a:rPr>
                  <a:t>Bolígrafo</a:t>
                </a:r>
                <a:r>
                  <a:rPr lang="en-US" sz="1999" spc="-5" dirty="0">
                    <a:solidFill>
                      <a:srgbClr val="FFDD00"/>
                    </a:solidFill>
                    <a:latin typeface="AdobeClean-Light"/>
                    <a:cs typeface="AdobeClean-Light"/>
                  </a:rPr>
                  <a:t>/ </a:t>
                </a:r>
                <a:r>
                  <a:rPr lang="en-US" sz="1999" spc="-5" dirty="0" err="1">
                    <a:solidFill>
                      <a:srgbClr val="FFDD00"/>
                    </a:solidFill>
                    <a:latin typeface="AdobeClean-Light"/>
                    <a:cs typeface="AdobeClean-Light"/>
                  </a:rPr>
                  <a:t>tinta</a:t>
                </a:r>
                <a:endParaRPr lang="en-US" sz="1999" dirty="0">
                  <a:latin typeface="AdobeClean-Light"/>
                  <a:cs typeface="AdobeClean-Light"/>
                </a:endParaRPr>
              </a:p>
            </p:txBody>
          </p:sp>
          <p:pic>
            <p:nvPicPr>
              <p:cNvPr id="29" name="Picture 28"/>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373558" y="3902270"/>
                <a:ext cx="2751926" cy="997535"/>
              </a:xfrm>
              <a:prstGeom prst="rect">
                <a:avLst/>
              </a:prstGeom>
            </p:spPr>
          </p:pic>
        </p:grpSp>
        <p:cxnSp>
          <p:nvCxnSpPr>
            <p:cNvPr id="27" name="Straight Connector 26"/>
            <p:cNvCxnSpPr/>
            <p:nvPr/>
          </p:nvCxnSpPr>
          <p:spPr>
            <a:xfrm>
              <a:off x="8203769" y="5815520"/>
              <a:ext cx="1041831" cy="0"/>
            </a:xfrm>
            <a:prstGeom prst="line">
              <a:avLst/>
            </a:prstGeom>
            <a:noFill/>
            <a:ln w="10000" cap="flat" cmpd="sng" algn="ctr">
              <a:solidFill>
                <a:srgbClr val="FFFFFF">
                  <a:alpha val="40000"/>
                </a:srgbClr>
              </a:solidFill>
              <a:prstDash val="solid"/>
            </a:ln>
            <a:effectLst/>
          </p:spPr>
        </p:cxnSp>
      </p:grpSp>
      <p:sp>
        <p:nvSpPr>
          <p:cNvPr id="23" name="Rectangle 22"/>
          <p:cNvSpPr/>
          <p:nvPr/>
        </p:nvSpPr>
        <p:spPr>
          <a:xfrm>
            <a:off x="6214828" y="51555"/>
            <a:ext cx="2865980" cy="3112775"/>
          </a:xfrm>
          <a:prstGeom prst="rect">
            <a:avLst/>
          </a:prstGeom>
        </p:spPr>
        <p:txBody>
          <a:bodyPr wrap="square">
            <a:spAutoFit/>
          </a:bodyPr>
          <a:lstStyle/>
          <a:p>
            <a:pPr marL="12696">
              <a:spcBef>
                <a:spcPts val="525"/>
              </a:spcBef>
            </a:pPr>
            <a:r>
              <a:rPr lang="es-ES" sz="1999" spc="-5" dirty="0">
                <a:solidFill>
                  <a:srgbClr val="FFDD00"/>
                </a:solidFill>
                <a:latin typeface="AdobeClean-Light"/>
                <a:cs typeface="AdobeClean-Light"/>
              </a:rPr>
              <a:t>Firmas digitales</a:t>
            </a:r>
            <a:endParaRPr lang="en-US" sz="1999" spc="-5" dirty="0">
              <a:solidFill>
                <a:srgbClr val="FFDD00"/>
              </a:solidFill>
              <a:latin typeface="AdobeClean-Light"/>
              <a:cs typeface="AdobeClean-Light"/>
            </a:endParaRPr>
          </a:p>
          <a:p>
            <a:pPr marL="12696" marR="72368">
              <a:spcBef>
                <a:spcPts val="384"/>
              </a:spcBef>
            </a:pPr>
            <a:r>
              <a:rPr lang="es-ES" sz="1799" spc="-5" dirty="0">
                <a:solidFill>
                  <a:srgbClr val="FFFFFF"/>
                </a:solidFill>
                <a:latin typeface="AdobeClean-Light"/>
                <a:cs typeface="AdobeClean-Light"/>
              </a:rPr>
              <a:t>Identificación digital basada en certificados emitida por el Proveedor de Servicios Fiduciarios</a:t>
            </a:r>
            <a:r>
              <a:rPr lang="en-US" sz="1799" spc="-5" dirty="0">
                <a:solidFill>
                  <a:srgbClr val="FFFFFF"/>
                </a:solidFill>
                <a:latin typeface="AdobeClean-Light"/>
                <a:cs typeface="AdobeClean-Light"/>
              </a:rPr>
              <a:t>(TSP)</a:t>
            </a:r>
            <a:endParaRPr lang="en-US" sz="1799" dirty="0">
              <a:latin typeface="AdobeClean-Light"/>
              <a:cs typeface="AdobeClean-Light"/>
            </a:endParaRPr>
          </a:p>
          <a:p>
            <a:pPr>
              <a:spcBef>
                <a:spcPts val="20"/>
              </a:spcBef>
            </a:pPr>
            <a:endParaRPr lang="en-US" sz="1899" dirty="0">
              <a:latin typeface="Times New Roman"/>
              <a:cs typeface="Times New Roman"/>
            </a:endParaRPr>
          </a:p>
          <a:p>
            <a:pPr marL="520544" indent="-285664">
              <a:spcBef>
                <a:spcPts val="5"/>
              </a:spcBef>
              <a:buFont typeface="Wingdings"/>
              <a:buChar char=""/>
              <a:tabLst>
                <a:tab pos="521178" algn="l"/>
              </a:tabLst>
            </a:pPr>
            <a:r>
              <a:rPr lang="en-US" sz="1600" spc="-5" dirty="0" err="1">
                <a:solidFill>
                  <a:srgbClr val="FFFFFF"/>
                </a:solidFill>
                <a:latin typeface="AdobeClean-Light"/>
                <a:cs typeface="AdobeClean-Light"/>
              </a:rPr>
              <a:t>Firmante</a:t>
            </a:r>
            <a:r>
              <a:rPr lang="en-US" sz="1600" spc="-5" dirty="0">
                <a:solidFill>
                  <a:srgbClr val="FFFFFF"/>
                </a:solidFill>
                <a:latin typeface="AdobeClean-Light"/>
                <a:cs typeface="AdobeClean-Light"/>
              </a:rPr>
              <a:t> pre-</a:t>
            </a:r>
            <a:r>
              <a:rPr lang="en-US" sz="1600" spc="-5" dirty="0" err="1">
                <a:solidFill>
                  <a:srgbClr val="FFFFFF"/>
                </a:solidFill>
                <a:latin typeface="AdobeClean-Light"/>
                <a:cs typeface="AdobeClean-Light"/>
              </a:rPr>
              <a:t>proyectado</a:t>
            </a:r>
            <a:endParaRPr lang="en-US" sz="1600" dirty="0">
              <a:latin typeface="AdobeClean-Light"/>
              <a:cs typeface="AdobeClean-Light"/>
            </a:endParaRPr>
          </a:p>
          <a:p>
            <a:pPr marL="520544" marR="81256" indent="-285664">
              <a:buFont typeface="Wingdings"/>
              <a:buChar char=""/>
              <a:tabLst>
                <a:tab pos="521178" algn="l"/>
              </a:tabLst>
            </a:pPr>
            <a:r>
              <a:rPr lang="en-US" sz="1600" spc="-5" dirty="0">
                <a:solidFill>
                  <a:srgbClr val="FFFFFF"/>
                </a:solidFill>
                <a:latin typeface="AdobeClean-Light"/>
                <a:cs typeface="AdobeClean-Light"/>
              </a:rPr>
              <a:t>Firma </a:t>
            </a:r>
            <a:r>
              <a:rPr lang="en-US" sz="1600" spc="-5" dirty="0" err="1">
                <a:solidFill>
                  <a:srgbClr val="FFFFFF"/>
                </a:solidFill>
                <a:latin typeface="AdobeClean-Light"/>
                <a:cs typeface="AdobeClean-Light"/>
              </a:rPr>
              <a:t>encriptada</a:t>
            </a:r>
            <a:r>
              <a:rPr lang="en-US" sz="1600" spc="-5" dirty="0">
                <a:solidFill>
                  <a:srgbClr val="FFFFFF"/>
                </a:solidFill>
                <a:latin typeface="AdobeClean-Light"/>
                <a:cs typeface="AdobeClean-Light"/>
              </a:rPr>
              <a:t> </a:t>
            </a:r>
            <a:r>
              <a:rPr lang="en-US" sz="1600" spc="-5" dirty="0" err="1">
                <a:solidFill>
                  <a:srgbClr val="FFFFFF"/>
                </a:solidFill>
                <a:latin typeface="AdobeClean-Light"/>
                <a:cs typeface="AdobeClean-Light"/>
              </a:rPr>
              <a:t>en</a:t>
            </a:r>
            <a:r>
              <a:rPr lang="en-US" sz="1600" spc="-5" dirty="0">
                <a:solidFill>
                  <a:srgbClr val="FFFFFF"/>
                </a:solidFill>
                <a:latin typeface="AdobeClean-Light"/>
                <a:cs typeface="AdobeClean-Light"/>
              </a:rPr>
              <a:t> el </a:t>
            </a:r>
            <a:r>
              <a:rPr lang="en-US" sz="1600" spc="-560" dirty="0">
                <a:solidFill>
                  <a:srgbClr val="FFFFFF"/>
                </a:solidFill>
                <a:latin typeface="AdobeClean-Light"/>
                <a:cs typeface="AdobeClean-Light"/>
              </a:rPr>
              <a:t> </a:t>
            </a:r>
            <a:r>
              <a:rPr lang="en-US" sz="1600" spc="-365" dirty="0">
                <a:solidFill>
                  <a:srgbClr val="FFFFFF"/>
                </a:solidFill>
                <a:latin typeface="AdobeClean-Light"/>
                <a:cs typeface="AdobeClean-Light"/>
              </a:rPr>
              <a:t> </a:t>
            </a:r>
            <a:r>
              <a:rPr lang="en-US" sz="1600" spc="-5" dirty="0" err="1">
                <a:solidFill>
                  <a:srgbClr val="FFFFFF"/>
                </a:solidFill>
                <a:latin typeface="AdobeClean-Light"/>
                <a:cs typeface="AdobeClean-Light"/>
              </a:rPr>
              <a:t>documento</a:t>
            </a:r>
            <a:endParaRPr lang="en-US" sz="1600" dirty="0">
              <a:latin typeface="AdobeClean-Light"/>
              <a:cs typeface="AdobeClean-Light"/>
            </a:endParaRPr>
          </a:p>
        </p:txBody>
      </p:sp>
      <p:sp>
        <p:nvSpPr>
          <p:cNvPr id="4" name="object 6"/>
          <p:cNvSpPr/>
          <p:nvPr/>
        </p:nvSpPr>
        <p:spPr>
          <a:xfrm>
            <a:off x="8271011" y="687832"/>
            <a:ext cx="1754048" cy="0"/>
          </a:xfrm>
          <a:custGeom>
            <a:avLst/>
            <a:gdLst/>
            <a:ahLst/>
            <a:cxnLst/>
            <a:rect l="l" t="t" r="r" b="b"/>
            <a:pathLst>
              <a:path w="1754504">
                <a:moveTo>
                  <a:pt x="0" y="0"/>
                </a:moveTo>
                <a:lnTo>
                  <a:pt x="1753971" y="0"/>
                </a:lnTo>
              </a:path>
            </a:pathLst>
          </a:custGeom>
          <a:ln w="9906">
            <a:solidFill>
              <a:srgbClr val="FBB034"/>
            </a:solidFill>
          </a:ln>
        </p:spPr>
        <p:txBody>
          <a:bodyPr wrap="square" lIns="0" tIns="0" rIns="0" bIns="0" rtlCol="0"/>
          <a:lstStyle/>
          <a:p>
            <a:endParaRPr sz="1799"/>
          </a:p>
        </p:txBody>
      </p:sp>
      <p:sp>
        <p:nvSpPr>
          <p:cNvPr id="17" name="object 20"/>
          <p:cNvSpPr/>
          <p:nvPr/>
        </p:nvSpPr>
        <p:spPr>
          <a:xfrm>
            <a:off x="8557448" y="3313000"/>
            <a:ext cx="389788" cy="0"/>
          </a:xfrm>
          <a:custGeom>
            <a:avLst/>
            <a:gdLst/>
            <a:ahLst/>
            <a:cxnLst/>
            <a:rect l="l" t="t" r="r" b="b"/>
            <a:pathLst>
              <a:path w="389890">
                <a:moveTo>
                  <a:pt x="0" y="0"/>
                </a:moveTo>
                <a:lnTo>
                  <a:pt x="389877" y="0"/>
                </a:lnTo>
              </a:path>
            </a:pathLst>
          </a:custGeom>
          <a:ln w="9906">
            <a:solidFill>
              <a:srgbClr val="FBB034"/>
            </a:solidFill>
          </a:ln>
        </p:spPr>
        <p:txBody>
          <a:bodyPr wrap="square" lIns="0" tIns="0" rIns="0" bIns="0" rtlCol="0"/>
          <a:lstStyle/>
          <a:p>
            <a:endParaRPr sz="1799"/>
          </a:p>
        </p:txBody>
      </p:sp>
      <p:sp>
        <p:nvSpPr>
          <p:cNvPr id="35" name="TextBox 34">
            <a:extLst>
              <a:ext uri="{FF2B5EF4-FFF2-40B4-BE49-F238E27FC236}">
                <a16:creationId xmlns:a16="http://schemas.microsoft.com/office/drawing/2014/main" id="{6652006B-A5F6-904B-9B1F-1155EBADE58E}"/>
              </a:ext>
            </a:extLst>
          </p:cNvPr>
          <p:cNvSpPr txBox="1"/>
          <p:nvPr/>
        </p:nvSpPr>
        <p:spPr>
          <a:xfrm>
            <a:off x="8041379" y="3696556"/>
            <a:ext cx="4154993" cy="1476686"/>
          </a:xfrm>
          <a:prstGeom prst="rect">
            <a:avLst/>
          </a:prstGeom>
          <a:noFill/>
        </p:spPr>
        <p:txBody>
          <a:bodyPr wrap="square" rtlCol="0">
            <a:spAutoFit/>
          </a:bodyPr>
          <a:lstStyle/>
          <a:p>
            <a:pPr algn="ctr"/>
            <a:r>
              <a:rPr lang="es-ES" sz="1799" dirty="0">
                <a:solidFill>
                  <a:prstClr val="white"/>
                </a:solidFill>
                <a:latin typeface="Calibri"/>
              </a:rPr>
              <a:t>Variedad de métodos de </a:t>
            </a:r>
          </a:p>
          <a:p>
            <a:pPr algn="ctr"/>
            <a:r>
              <a:rPr lang="es-ES" sz="1799" dirty="0">
                <a:solidFill>
                  <a:prstClr val="white"/>
                </a:solidFill>
                <a:latin typeface="Calibri"/>
              </a:rPr>
              <a:t>autenticación </a:t>
            </a:r>
          </a:p>
          <a:p>
            <a:pPr algn="ctr"/>
            <a:r>
              <a:rPr lang="es-ES" sz="1799" dirty="0">
                <a:solidFill>
                  <a:prstClr val="white"/>
                </a:solidFill>
                <a:latin typeface="Calibri"/>
              </a:rPr>
              <a:t>de la identidad</a:t>
            </a:r>
          </a:p>
          <a:p>
            <a:pPr algn="ctr"/>
            <a:r>
              <a:rPr lang="es-ES" sz="1799" dirty="0">
                <a:solidFill>
                  <a:prstClr val="white"/>
                </a:solidFill>
                <a:latin typeface="Calibri"/>
              </a:rPr>
              <a:t>Proceso seguro </a:t>
            </a:r>
          </a:p>
          <a:p>
            <a:pPr algn="ctr"/>
            <a:r>
              <a:rPr lang="es-ES" sz="1799" dirty="0">
                <a:solidFill>
                  <a:prstClr val="white"/>
                </a:solidFill>
                <a:latin typeface="Calibri"/>
              </a:rPr>
              <a:t>con el rastro de auditoría</a:t>
            </a:r>
          </a:p>
        </p:txBody>
      </p:sp>
      <p:sp>
        <p:nvSpPr>
          <p:cNvPr id="36" name="TextBox 35">
            <a:extLst>
              <a:ext uri="{FF2B5EF4-FFF2-40B4-BE49-F238E27FC236}">
                <a16:creationId xmlns:a16="http://schemas.microsoft.com/office/drawing/2014/main" id="{A498E444-7C6E-5144-878B-0EE539C06267}"/>
              </a:ext>
            </a:extLst>
          </p:cNvPr>
          <p:cNvSpPr txBox="1"/>
          <p:nvPr/>
        </p:nvSpPr>
        <p:spPr>
          <a:xfrm>
            <a:off x="9489725" y="1446971"/>
            <a:ext cx="1744311" cy="1199816"/>
          </a:xfrm>
          <a:prstGeom prst="rect">
            <a:avLst/>
          </a:prstGeom>
          <a:noFill/>
        </p:spPr>
        <p:txBody>
          <a:bodyPr wrap="square" rtlCol="0">
            <a:spAutoFit/>
          </a:bodyPr>
          <a:lstStyle/>
          <a:p>
            <a:pPr algn="ctr"/>
            <a:r>
              <a:rPr lang="es-ES" sz="1799" dirty="0">
                <a:solidFill>
                  <a:prstClr val="white"/>
                </a:solidFill>
                <a:latin typeface="Calibri"/>
              </a:rPr>
              <a:t>Firmas vinculadas al documento con encriptación</a:t>
            </a:r>
            <a:endParaRPr lang="en-US" sz="1799" dirty="0">
              <a:solidFill>
                <a:prstClr val="white"/>
              </a:solidFill>
              <a:latin typeface="Calibri"/>
            </a:endParaRPr>
          </a:p>
        </p:txBody>
      </p:sp>
    </p:spTree>
    <p:extLst>
      <p:ext uri="{BB962C8B-B14F-4D97-AF65-F5344CB8AC3E}">
        <p14:creationId xmlns:p14="http://schemas.microsoft.com/office/powerpoint/2010/main" val="184825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9"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dissolve">
                                      <p:cBhvr>
                                        <p:cTn id="54" dur="500"/>
                                        <p:tgtEl>
                                          <p:spTgt spid="19"/>
                                        </p:tgtEl>
                                      </p:cBhvr>
                                    </p:animEffect>
                                  </p:childTnLst>
                                </p:cTn>
                              </p:par>
                            </p:childTnLst>
                          </p:cTn>
                        </p:par>
                        <p:par>
                          <p:cTn id="55" fill="hold">
                            <p:stCondLst>
                              <p:cond delay="500"/>
                            </p:stCondLst>
                            <p:childTnLst>
                              <p:par>
                                <p:cTn id="56" presetID="9"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dissolve">
                                      <p:cBhvr>
                                        <p:cTn id="58" dur="500"/>
                                        <p:tgtEl>
                                          <p:spTgt spid="11"/>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dissolve">
                                      <p:cBhvr>
                                        <p:cTn id="61" dur="500"/>
                                        <p:tgtEl>
                                          <p:spTgt spid="9"/>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dissolve">
                                      <p:cBhvr>
                                        <p:cTn id="64" dur="500"/>
                                        <p:tgtEl>
                                          <p:spTgt spid="12"/>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dissolve">
                                      <p:cBhvr>
                                        <p:cTn id="67" dur="500"/>
                                        <p:tgtEl>
                                          <p:spTgt spid="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dissolve">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p:bldP spid="23" grpId="0"/>
      <p:bldP spid="4"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052" y="962239"/>
            <a:ext cx="8969776" cy="5148571"/>
          </a:xfrm>
          <a:prstGeom prst="rect">
            <a:avLst/>
          </a:prstGeom>
        </p:spPr>
      </p:pic>
      <p:sp>
        <p:nvSpPr>
          <p:cNvPr id="10" name="Left Arrow 9"/>
          <p:cNvSpPr/>
          <p:nvPr/>
        </p:nvSpPr>
        <p:spPr>
          <a:xfrm>
            <a:off x="4482993" y="2647257"/>
            <a:ext cx="2818038" cy="1840499"/>
          </a:xfrm>
          <a:prstGeom prst="leftArrow">
            <a:avLst/>
          </a:prstGeom>
          <a:solidFill>
            <a:srgbClr val="005272">
              <a:alpha val="80000"/>
            </a:srgbClr>
          </a:solidFill>
          <a:ln w="25400" cap="flat" cmpd="sng" algn="ctr">
            <a:noFill/>
            <a:prstDash val="solid"/>
          </a:ln>
          <a:effectLst/>
        </p:spPr>
        <p:txBody>
          <a:bodyPr rtlCol="0" anchor="ctr"/>
          <a:lstStyle/>
          <a:p>
            <a:pPr algn="ctr" defTabSz="914126">
              <a:defRPr/>
            </a:pPr>
            <a:r>
              <a:rPr lang="en-US" sz="1799" kern="0" dirty="0" err="1">
                <a:solidFill>
                  <a:srgbClr val="FBB034"/>
                </a:solidFill>
                <a:latin typeface="Adobe Clean"/>
                <a:ea typeface=""/>
                <a:cs typeface=""/>
              </a:rPr>
              <a:t>Intención</a:t>
            </a:r>
            <a:r>
              <a:rPr lang="en-US" sz="1799" kern="0" dirty="0">
                <a:solidFill>
                  <a:srgbClr val="FBB034"/>
                </a:solidFill>
                <a:latin typeface="Adobe Clean"/>
                <a:ea typeface=""/>
                <a:cs typeface=""/>
              </a:rPr>
              <a:t> &amp; </a:t>
            </a:r>
            <a:r>
              <a:rPr lang="en-US" sz="1799" kern="0" dirty="0" err="1">
                <a:solidFill>
                  <a:srgbClr val="FBB034"/>
                </a:solidFill>
                <a:latin typeface="Adobe Clean"/>
                <a:ea typeface=""/>
                <a:cs typeface=""/>
              </a:rPr>
              <a:t>Consentimiento</a:t>
            </a:r>
            <a:endParaRPr lang="en-US" sz="1799" kern="0" dirty="0">
              <a:solidFill>
                <a:srgbClr val="FBB034"/>
              </a:solidFill>
              <a:latin typeface="Adobe Clean"/>
              <a:ea typeface=""/>
              <a:cs typeface=""/>
            </a:endParaRPr>
          </a:p>
        </p:txBody>
      </p:sp>
      <p:sp>
        <p:nvSpPr>
          <p:cNvPr id="11" name="Left Arrow 10"/>
          <p:cNvSpPr/>
          <p:nvPr/>
        </p:nvSpPr>
        <p:spPr>
          <a:xfrm>
            <a:off x="9452700" y="2835654"/>
            <a:ext cx="2246612" cy="1401741"/>
          </a:xfrm>
          <a:prstGeom prst="leftArrow">
            <a:avLst>
              <a:gd name="adj1" fmla="val 57598"/>
              <a:gd name="adj2" fmla="val 50000"/>
            </a:avLst>
          </a:prstGeom>
          <a:solidFill>
            <a:srgbClr val="005272">
              <a:alpha val="89804"/>
            </a:srgbClr>
          </a:solidFill>
          <a:ln w="25400" cap="flat" cmpd="sng" algn="ctr">
            <a:noFill/>
            <a:prstDash val="solid"/>
          </a:ln>
          <a:effectLst/>
        </p:spPr>
        <p:txBody>
          <a:bodyPr rtlCol="0" anchor="ctr"/>
          <a:lstStyle/>
          <a:p>
            <a:pPr algn="ctr" defTabSz="914126">
              <a:defRPr/>
            </a:pPr>
            <a:r>
              <a:rPr lang="en-US" sz="1799" kern="0" dirty="0" err="1">
                <a:solidFill>
                  <a:srgbClr val="FBB034"/>
                </a:solidFill>
                <a:latin typeface="Adobe Clean"/>
                <a:ea typeface=""/>
                <a:cs typeface=""/>
              </a:rPr>
              <a:t>Prueba</a:t>
            </a:r>
            <a:r>
              <a:rPr lang="en-US" sz="1799" kern="0" dirty="0">
                <a:solidFill>
                  <a:srgbClr val="FBB034"/>
                </a:solidFill>
                <a:latin typeface="Adobe Clean"/>
                <a:ea typeface=""/>
                <a:cs typeface=""/>
              </a:rPr>
              <a:t> de firma</a:t>
            </a:r>
          </a:p>
        </p:txBody>
      </p:sp>
      <p:grpSp>
        <p:nvGrpSpPr>
          <p:cNvPr id="2" name="Group 1"/>
          <p:cNvGrpSpPr/>
          <p:nvPr/>
        </p:nvGrpSpPr>
        <p:grpSpPr>
          <a:xfrm>
            <a:off x="1063401" y="3985701"/>
            <a:ext cx="2103024" cy="1019642"/>
            <a:chOff x="1062090" y="3985846"/>
            <a:chExt cx="2103572" cy="1019908"/>
          </a:xfrm>
        </p:grpSpPr>
        <p:sp>
          <p:nvSpPr>
            <p:cNvPr id="14" name="Right Arrow 8"/>
            <p:cNvSpPr/>
            <p:nvPr/>
          </p:nvSpPr>
          <p:spPr>
            <a:xfrm>
              <a:off x="1062090" y="4196214"/>
              <a:ext cx="2103572" cy="809540"/>
            </a:xfrm>
            <a:prstGeom prst="rightArrow">
              <a:avLst/>
            </a:prstGeom>
            <a:solidFill>
              <a:srgbClr val="005272">
                <a:alpha val="80000"/>
              </a:srgbClr>
            </a:solidFill>
            <a:ln w="25400" cap="flat" cmpd="sng" algn="ctr">
              <a:noFill/>
              <a:prstDash val="solid"/>
            </a:ln>
            <a:effectLst/>
          </p:spPr>
          <p:txBody>
            <a:bodyPr rtlCol="0" anchor="ctr"/>
            <a:lstStyle/>
            <a:p>
              <a:pPr marL="234880" indent="-234880">
                <a:defRPr/>
              </a:pPr>
              <a:r>
                <a:rPr lang="en-US" sz="1799" kern="0" dirty="0">
                  <a:solidFill>
                    <a:srgbClr val="FBB034"/>
                  </a:solidFill>
                  <a:latin typeface="Adobe Clean"/>
                  <a:ea typeface=""/>
                  <a:cs typeface=""/>
                </a:rPr>
                <a:t>   </a:t>
              </a:r>
              <a:r>
                <a:rPr lang="en-US" sz="1799" kern="0" dirty="0" err="1">
                  <a:solidFill>
                    <a:srgbClr val="FBB034"/>
                  </a:solidFill>
                  <a:latin typeface="Adobe Clean"/>
                  <a:ea typeface=""/>
                  <a:cs typeface=""/>
                </a:rPr>
                <a:t>Autenticación</a:t>
              </a:r>
              <a:endParaRPr lang="en-US" sz="1799" kern="0" dirty="0">
                <a:solidFill>
                  <a:srgbClr val="FBB034"/>
                </a:solidFill>
                <a:latin typeface="Adobe Clean"/>
                <a:ea typeface=""/>
                <a:cs typeface=""/>
              </a:endParaRPr>
            </a:p>
          </p:txBody>
        </p:sp>
        <p:sp>
          <p:nvSpPr>
            <p:cNvPr id="16" name="Right Arrow 8"/>
            <p:cNvSpPr/>
            <p:nvPr/>
          </p:nvSpPr>
          <p:spPr>
            <a:xfrm rot="16200000">
              <a:off x="1722560" y="3750651"/>
              <a:ext cx="422030" cy="892419"/>
            </a:xfrm>
            <a:prstGeom prst="rightArrow">
              <a:avLst>
                <a:gd name="adj1" fmla="val 50000"/>
                <a:gd name="adj2" fmla="val 68073"/>
              </a:avLst>
            </a:prstGeom>
            <a:solidFill>
              <a:srgbClr val="005272">
                <a:alpha val="80000"/>
              </a:srgbClr>
            </a:solidFill>
            <a:ln w="25400" cap="flat" cmpd="sng" algn="ctr">
              <a:noFill/>
              <a:prstDash val="solid"/>
            </a:ln>
            <a:effectLst/>
          </p:spPr>
          <p:txBody>
            <a:bodyPr rtlCol="0" anchor="ctr"/>
            <a:lstStyle/>
            <a:p>
              <a:pPr marL="234880" indent="-234880">
                <a:defRPr/>
              </a:pPr>
              <a:endParaRPr lang="en-US" sz="1799" kern="0">
                <a:solidFill>
                  <a:srgbClr val="FBB034"/>
                </a:solidFill>
                <a:latin typeface="Adobe Clean"/>
                <a:ea typeface=""/>
                <a:cs typeface=""/>
              </a:endParaRPr>
            </a:p>
          </p:txBody>
        </p:sp>
      </p:grpSp>
      <p:sp>
        <p:nvSpPr>
          <p:cNvPr id="12" name="Title 4">
            <a:extLst>
              <a:ext uri="{FF2B5EF4-FFF2-40B4-BE49-F238E27FC236}">
                <a16:creationId xmlns:a16="http://schemas.microsoft.com/office/drawing/2014/main" id="{39DB9C25-9C80-6A4F-97AF-756A60B880DD}"/>
              </a:ext>
            </a:extLst>
          </p:cNvPr>
          <p:cNvSpPr>
            <a:spLocks noGrp="1"/>
          </p:cNvSpPr>
          <p:nvPr>
            <p:ph type="title"/>
          </p:nvPr>
        </p:nvSpPr>
        <p:spPr>
          <a:xfrm>
            <a:off x="306309" y="287508"/>
            <a:ext cx="11579384" cy="593725"/>
          </a:xfrm>
        </p:spPr>
        <p:txBody>
          <a:bodyPr/>
          <a:lstStyle/>
          <a:p>
            <a:r>
              <a:rPr lang="en-US" dirty="0" err="1"/>
              <a:t>Puntos</a:t>
            </a:r>
            <a:r>
              <a:rPr lang="en-US" dirty="0"/>
              <a:t> de </a:t>
            </a:r>
            <a:r>
              <a:rPr lang="en-US" dirty="0" err="1"/>
              <a:t>Contacto</a:t>
            </a:r>
            <a:r>
              <a:rPr lang="en-US" dirty="0"/>
              <a:t> </a:t>
            </a:r>
            <a:r>
              <a:rPr lang="en-US" dirty="0" err="1"/>
              <a:t>Legales</a:t>
            </a:r>
            <a:endParaRPr lang="en-US" dirty="0"/>
          </a:p>
        </p:txBody>
      </p:sp>
    </p:spTree>
    <p:extLst>
      <p:ext uri="{BB962C8B-B14F-4D97-AF65-F5344CB8AC3E}">
        <p14:creationId xmlns:p14="http://schemas.microsoft.com/office/powerpoint/2010/main" val="317326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67456" y="1169966"/>
            <a:ext cx="11662085" cy="4618896"/>
          </a:xfrm>
          <a:prstGeom prst="rect">
            <a:avLst/>
          </a:prstGeom>
          <a:solidFill>
            <a:srgbClr val="005272">
              <a:alpha val="50196"/>
            </a:srgbClr>
          </a:solidFill>
          <a:ln w="25400" cap="flat" cmpd="sng" algn="ctr">
            <a:noFill/>
            <a:prstDash val="solid"/>
          </a:ln>
          <a:effectLst>
            <a:outerShdw blurRad="50800" dist="38100" dir="8100000" algn="tr" rotWithShape="0">
              <a:prstClr val="black">
                <a:alpha val="40000"/>
              </a:prstClr>
            </a:outerShdw>
          </a:effectLst>
        </p:spPr>
        <p:txBody>
          <a:bodyPr rtlCol="0" anchor="t" anchorCtr="0"/>
          <a:lstStyle/>
          <a:p>
            <a:pPr algn="ctr" defTabSz="914126">
              <a:defRPr/>
            </a:pPr>
            <a:r>
              <a:rPr lang="it-IT" sz="1999" kern="0" dirty="0">
                <a:solidFill>
                  <a:prstClr val="white"/>
                </a:solidFill>
                <a:latin typeface="Adobe Clean"/>
                <a:ea typeface=""/>
                <a:cs typeface=""/>
              </a:rPr>
              <a:t>Firmas Electrónicas</a:t>
            </a:r>
            <a:endParaRPr lang="en-US" sz="1999" kern="0" dirty="0">
              <a:solidFill>
                <a:prstClr val="white"/>
              </a:solidFill>
              <a:latin typeface="Adobe Clean"/>
              <a:ea typeface=""/>
              <a:cs typeface=""/>
            </a:endParaRPr>
          </a:p>
        </p:txBody>
      </p:sp>
      <p:sp>
        <p:nvSpPr>
          <p:cNvPr id="23" name="Title 3"/>
          <p:cNvSpPr txBox="1">
            <a:spLocks/>
          </p:cNvSpPr>
          <p:nvPr/>
        </p:nvSpPr>
        <p:spPr>
          <a:xfrm>
            <a:off x="1587" y="184996"/>
            <a:ext cx="11579384" cy="593570"/>
          </a:xfrm>
          <a:prstGeom prst="rect">
            <a:avLst/>
          </a:prstGeom>
        </p:spPr>
        <p:txBody>
          <a:bodyPr vert="horz" lIns="108801" tIns="54400" rIns="108801" bIns="54400" rtlCol="0" anchor="ctr">
            <a:noAutofit/>
          </a:bodyPr>
          <a:lstStyle>
            <a:lvl1pPr algn="l" defTabSz="1088291" rtl="0" eaLnBrk="1" latinLnBrk="0" hangingPunct="1">
              <a:spcBef>
                <a:spcPct val="0"/>
              </a:spcBef>
              <a:buNone/>
              <a:defRPr sz="2400" b="0" i="0" u="none" kern="1200">
                <a:solidFill>
                  <a:schemeClr val="bg2"/>
                </a:solidFill>
                <a:latin typeface="+mj-lt"/>
                <a:ea typeface="+mj-ea"/>
                <a:cs typeface="+mj-cs"/>
              </a:defRPr>
            </a:lvl1pPr>
          </a:lstStyle>
          <a:p>
            <a:endParaRPr lang="en-US" sz="3199">
              <a:solidFill>
                <a:schemeClr val="tx1"/>
              </a:solidFill>
              <a:latin typeface="Adobe Clean" panose="020B0503020404020204" pitchFamily="34" charset="0"/>
            </a:endParaRPr>
          </a:p>
        </p:txBody>
      </p:sp>
      <p:grpSp>
        <p:nvGrpSpPr>
          <p:cNvPr id="24" name="Group 23"/>
          <p:cNvGrpSpPr/>
          <p:nvPr/>
        </p:nvGrpSpPr>
        <p:grpSpPr>
          <a:xfrm>
            <a:off x="3297843" y="2989500"/>
            <a:ext cx="2241454" cy="2584265"/>
            <a:chOff x="3297114" y="2989385"/>
            <a:chExt cx="2242038" cy="2584938"/>
          </a:xfrm>
        </p:grpSpPr>
        <p:sp>
          <p:nvSpPr>
            <p:cNvPr id="25" name="Rectangle 24"/>
            <p:cNvSpPr/>
            <p:nvPr/>
          </p:nvSpPr>
          <p:spPr>
            <a:xfrm>
              <a:off x="3297114" y="2989385"/>
              <a:ext cx="2242038" cy="2584938"/>
            </a:xfrm>
            <a:prstGeom prst="rect">
              <a:avLst/>
            </a:prstGeom>
            <a:solidFill>
              <a:srgbClr val="00A4E4">
                <a:alpha val="20000"/>
              </a:srgbClr>
            </a:solidFill>
            <a:ln w="25400" cap="flat" cmpd="sng" algn="ctr">
              <a:noFill/>
              <a:prstDash val="solid"/>
            </a:ln>
            <a:effectLst/>
          </p:spPr>
          <p:txBody>
            <a:bodyPr rtlCol="0" anchor="ctr"/>
            <a:lstStyle/>
            <a:p>
              <a:pPr algn="ctr" defTabSz="914126">
                <a:defRPr/>
              </a:pPr>
              <a:endParaRPr lang="en-US" sz="1799" kern="0">
                <a:solidFill>
                  <a:prstClr val="white"/>
                </a:solidFill>
                <a:latin typeface="Adobe Clean"/>
                <a:ea typeface=""/>
                <a:cs typeface=""/>
              </a:endParaRPr>
            </a:p>
          </p:txBody>
        </p:sp>
        <p:sp>
          <p:nvSpPr>
            <p:cNvPr id="26" name="Rectangle 25"/>
            <p:cNvSpPr/>
            <p:nvPr/>
          </p:nvSpPr>
          <p:spPr>
            <a:xfrm>
              <a:off x="3297114" y="4712677"/>
              <a:ext cx="2242038" cy="861646"/>
            </a:xfrm>
            <a:prstGeom prst="rect">
              <a:avLst/>
            </a:prstGeom>
            <a:solidFill>
              <a:srgbClr val="00A4E4">
                <a:alpha val="0"/>
              </a:srgbClr>
            </a:solidFill>
            <a:ln w="3175" cap="flat" cmpd="sng" algn="ctr">
              <a:solidFill>
                <a:srgbClr val="005272"/>
              </a:solidFill>
              <a:prstDash val="solid"/>
            </a:ln>
            <a:effectLst>
              <a:outerShdw blurRad="76200" dist="50800" dir="5400000" rotWithShape="0">
                <a:srgbClr val="4E3B30">
                  <a:alpha val="60000"/>
                </a:srgbClr>
              </a:outerShdw>
            </a:effectLst>
          </p:spPr>
          <p:txBody>
            <a:bodyPr rtlCol="0" anchor="ctr"/>
            <a:lstStyle/>
            <a:p>
              <a:pPr algn="ctr" defTabSz="914126">
                <a:defRPr/>
              </a:pPr>
              <a:r>
                <a:rPr lang="en-US" sz="1799" kern="0" dirty="0" err="1">
                  <a:solidFill>
                    <a:srgbClr val="000000"/>
                  </a:solidFill>
                  <a:latin typeface="Adobe Clean"/>
                  <a:ea typeface=""/>
                  <a:cs typeface=""/>
                </a:rPr>
                <a:t>Otro</a:t>
              </a:r>
              <a:endParaRPr lang="en-US" sz="1799" kern="0" dirty="0">
                <a:solidFill>
                  <a:srgbClr val="000000"/>
                </a:solidFill>
                <a:latin typeface="Adobe Clean"/>
                <a:ea typeface=""/>
                <a:cs typeface=""/>
              </a:endParaRPr>
            </a:p>
          </p:txBody>
        </p:sp>
        <p:sp>
          <p:nvSpPr>
            <p:cNvPr id="27" name="Rectangle 26"/>
            <p:cNvSpPr/>
            <p:nvPr/>
          </p:nvSpPr>
          <p:spPr>
            <a:xfrm>
              <a:off x="3297114" y="3851031"/>
              <a:ext cx="2242038" cy="861646"/>
            </a:xfrm>
            <a:prstGeom prst="rect">
              <a:avLst/>
            </a:prstGeom>
            <a:solidFill>
              <a:srgbClr val="00A4E4">
                <a:alpha val="40000"/>
              </a:srgbClr>
            </a:solidFill>
            <a:ln w="3175" cap="flat" cmpd="sng" algn="ctr">
              <a:solidFill>
                <a:srgbClr val="005272"/>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Estándar</a:t>
              </a:r>
              <a:endParaRPr lang="en-US" sz="1799" kern="0" dirty="0">
                <a:solidFill>
                  <a:srgbClr val="000000"/>
                </a:solidFill>
                <a:latin typeface="Adobe Clean"/>
                <a:ea typeface=""/>
                <a:cs typeface=""/>
              </a:endParaRPr>
            </a:p>
          </p:txBody>
        </p:sp>
        <p:sp>
          <p:nvSpPr>
            <p:cNvPr id="28" name="Rectangle 27"/>
            <p:cNvSpPr/>
            <p:nvPr/>
          </p:nvSpPr>
          <p:spPr>
            <a:xfrm>
              <a:off x="3297114" y="2989385"/>
              <a:ext cx="2242038" cy="861646"/>
            </a:xfrm>
            <a:prstGeom prst="rect">
              <a:avLst/>
            </a:prstGeom>
            <a:solidFill>
              <a:srgbClr val="00A4E4">
                <a:alpha val="74902"/>
              </a:srgbClr>
            </a:solidFill>
            <a:ln w="3175" cap="flat" cmpd="sng" algn="ctr">
              <a:solidFill>
                <a:srgbClr val="005272"/>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Mejorado</a:t>
              </a:r>
              <a:endParaRPr lang="en-US" sz="1799" kern="0" dirty="0">
                <a:solidFill>
                  <a:srgbClr val="000000"/>
                </a:solidFill>
                <a:latin typeface="Adobe Clean"/>
                <a:ea typeface=""/>
                <a:cs typeface=""/>
              </a:endParaRPr>
            </a:p>
          </p:txBody>
        </p:sp>
      </p:grpSp>
      <p:sp>
        <p:nvSpPr>
          <p:cNvPr id="29" name="Rectangle 28"/>
          <p:cNvSpPr/>
          <p:nvPr/>
        </p:nvSpPr>
        <p:spPr>
          <a:xfrm>
            <a:off x="115264" y="2950505"/>
            <a:ext cx="2780321" cy="343450"/>
          </a:xfrm>
          <a:prstGeom prst="rect">
            <a:avLst/>
          </a:prstGeom>
          <a:noFill/>
          <a:ln w="25400" cap="flat" cmpd="sng" algn="ctr">
            <a:noFill/>
            <a:prstDash val="solid"/>
          </a:ln>
          <a:effectLst/>
        </p:spPr>
        <p:txBody>
          <a:bodyPr lIns="0" tIns="0" rIns="0" bIns="0" rtlCol="0" anchor="t" anchorCtr="0"/>
          <a:lstStyle/>
          <a:p>
            <a:pPr algn="r" defTabSz="914126">
              <a:defRPr/>
            </a:pPr>
            <a:r>
              <a:rPr lang="es-ES" sz="1799" kern="0" dirty="0">
                <a:solidFill>
                  <a:srgbClr val="FBB034"/>
                </a:solidFill>
                <a:latin typeface="Adobe Clean Light" panose="020B0303020404020204" pitchFamily="34" charset="0"/>
                <a:ea typeface=""/>
                <a:cs typeface=""/>
              </a:rPr>
              <a:t>Autenticación de múltiples factores, por ejemplo, correo electrónico + pin de teléfono</a:t>
            </a:r>
            <a:endParaRPr lang="en-US" sz="1799" kern="0" dirty="0">
              <a:solidFill>
                <a:srgbClr val="FBB034"/>
              </a:solidFill>
              <a:latin typeface="Adobe Clean Light" panose="020B0303020404020204" pitchFamily="34" charset="0"/>
              <a:ea typeface=""/>
              <a:cs typeface=""/>
            </a:endParaRPr>
          </a:p>
        </p:txBody>
      </p:sp>
      <p:sp>
        <p:nvSpPr>
          <p:cNvPr id="30" name="Rectangle 29"/>
          <p:cNvSpPr/>
          <p:nvPr/>
        </p:nvSpPr>
        <p:spPr>
          <a:xfrm>
            <a:off x="238821" y="3892517"/>
            <a:ext cx="2656764" cy="852630"/>
          </a:xfrm>
          <a:prstGeom prst="rect">
            <a:avLst/>
          </a:prstGeom>
          <a:noFill/>
          <a:ln w="25400" cap="flat" cmpd="sng" algn="ctr">
            <a:noFill/>
            <a:prstDash val="solid"/>
          </a:ln>
          <a:effectLst/>
        </p:spPr>
        <p:txBody>
          <a:bodyPr lIns="0" tIns="0" rIns="0" bIns="0" rtlCol="0" anchor="t" anchorCtr="0"/>
          <a:lstStyle/>
          <a:p>
            <a:pPr algn="r" defTabSz="914126">
              <a:defRPr/>
            </a:pPr>
            <a:r>
              <a:rPr lang="es-ES" sz="1799" kern="0" dirty="0">
                <a:solidFill>
                  <a:srgbClr val="FBB034"/>
                </a:solidFill>
                <a:latin typeface="Adobe Clean Light" panose="020B0303020404020204" pitchFamily="34" charset="0"/>
                <a:ea typeface=""/>
                <a:cs typeface=""/>
              </a:rPr>
              <a:t>Autenticación de un solo factor, por ejemplo, el correo electrónico </a:t>
            </a:r>
            <a:endParaRPr lang="en-US" sz="1100" kern="0" dirty="0">
              <a:solidFill>
                <a:srgbClr val="FBB034"/>
              </a:solidFill>
              <a:latin typeface="Adobe Clean Light" panose="020B0303020404020204" pitchFamily="34" charset="0"/>
              <a:ea typeface=""/>
              <a:cs typeface=""/>
            </a:endParaRPr>
          </a:p>
        </p:txBody>
      </p:sp>
      <p:cxnSp>
        <p:nvCxnSpPr>
          <p:cNvPr id="31" name="Straight Arrow Connector 30"/>
          <p:cNvCxnSpPr/>
          <p:nvPr/>
        </p:nvCxnSpPr>
        <p:spPr>
          <a:xfrm flipV="1">
            <a:off x="6131864" y="1776477"/>
            <a:ext cx="0" cy="3797289"/>
          </a:xfrm>
          <a:prstGeom prst="straightConnector1">
            <a:avLst/>
          </a:prstGeom>
          <a:noFill/>
          <a:ln w="317500" cap="flat" cmpd="sng" algn="ctr">
            <a:solidFill>
              <a:srgbClr val="FFC000"/>
            </a:solidFill>
            <a:prstDash val="solid"/>
            <a:tailEnd type="triangle" w="sm" len="sm"/>
          </a:ln>
          <a:effectLst>
            <a:outerShdw blurRad="50800" dist="38100" dir="8100000" algn="tr" rotWithShape="0">
              <a:prstClr val="black">
                <a:alpha val="40000"/>
              </a:prstClr>
            </a:outerShdw>
          </a:effectLst>
          <a:scene3d>
            <a:camera prst="orthographicFront">
              <a:rot lat="0" lon="0" rev="0"/>
            </a:camera>
            <a:lightRig rig="threePt" dir="tl">
              <a:rot lat="0" lon="0" rev="0"/>
            </a:lightRig>
          </a:scene3d>
          <a:sp3d prstMaterial="metal">
            <a:bevelT w="10000" h="10000"/>
          </a:sp3d>
        </p:spPr>
      </p:cxnSp>
      <p:sp>
        <p:nvSpPr>
          <p:cNvPr id="32" name="TextBox 31"/>
          <p:cNvSpPr txBox="1"/>
          <p:nvPr/>
        </p:nvSpPr>
        <p:spPr>
          <a:xfrm rot="16200000">
            <a:off x="4378513" y="3823549"/>
            <a:ext cx="3480440" cy="338554"/>
          </a:xfrm>
          <a:prstGeom prst="rect">
            <a:avLst/>
          </a:prstGeom>
          <a:noFill/>
        </p:spPr>
        <p:txBody>
          <a:bodyPr wrap="none" rtlCol="0">
            <a:spAutoFit/>
          </a:bodyPr>
          <a:lstStyle/>
          <a:p>
            <a:r>
              <a:rPr lang="es-ES" sz="1600" dirty="0">
                <a:solidFill>
                  <a:srgbClr val="000000"/>
                </a:solidFill>
              </a:rPr>
              <a:t>Garantía de identidad y autenticidad</a:t>
            </a:r>
            <a:endParaRPr lang="en-US" sz="1600" dirty="0">
              <a:solidFill>
                <a:srgbClr val="000000"/>
              </a:solidFill>
              <a:latin typeface="Adobe Clean"/>
            </a:endParaRPr>
          </a:p>
        </p:txBody>
      </p:sp>
      <p:sp>
        <p:nvSpPr>
          <p:cNvPr id="33" name="Rectangle 32"/>
          <p:cNvSpPr/>
          <p:nvPr/>
        </p:nvSpPr>
        <p:spPr>
          <a:xfrm>
            <a:off x="9326283" y="1945198"/>
            <a:ext cx="2603259" cy="861422"/>
          </a:xfrm>
          <a:prstGeom prst="rect">
            <a:avLst/>
          </a:prstGeom>
          <a:noFill/>
          <a:ln w="25400" cap="flat" cmpd="sng" algn="ctr">
            <a:noFill/>
            <a:prstDash val="solid"/>
          </a:ln>
          <a:effectLst/>
        </p:spPr>
        <p:txBody>
          <a:bodyPr lIns="0" tIns="0" rIns="0" bIns="0" rtlCol="0" anchor="t" anchorCtr="0"/>
          <a:lstStyle/>
          <a:p>
            <a:pPr defTabSz="914126">
              <a:defRPr/>
            </a:pPr>
            <a:r>
              <a:rPr lang="es-ES" sz="1799" kern="0" dirty="0">
                <a:solidFill>
                  <a:schemeClr val="bg1"/>
                </a:solidFill>
                <a:latin typeface="Adobe Clean Light" panose="020B0303020404020204" pitchFamily="34" charset="0"/>
                <a:ea typeface=""/>
                <a:cs typeface=""/>
              </a:rPr>
              <a:t>Específico de la UE: EUTL </a:t>
            </a:r>
            <a:r>
              <a:rPr lang="es-ES" sz="1799" kern="0" dirty="0">
                <a:solidFill>
                  <a:srgbClr val="FBB034"/>
                </a:solidFill>
                <a:latin typeface="Adobe Clean Light" panose="020B0303020404020204" pitchFamily="34" charset="0"/>
                <a:ea typeface=""/>
                <a:cs typeface=""/>
              </a:rPr>
              <a:t>Certificado calificado ID y PIN con dispositivo calificado</a:t>
            </a:r>
          </a:p>
        </p:txBody>
      </p:sp>
      <p:sp>
        <p:nvSpPr>
          <p:cNvPr id="34" name="Rectangle 33"/>
          <p:cNvSpPr/>
          <p:nvPr/>
        </p:nvSpPr>
        <p:spPr>
          <a:xfrm>
            <a:off x="6408687" y="5927114"/>
            <a:ext cx="2864255" cy="399981"/>
          </a:xfrm>
          <a:prstGeom prst="rect">
            <a:avLst/>
          </a:prstGeom>
        </p:spPr>
        <p:txBody>
          <a:bodyPr wrap="square">
            <a:spAutoFit/>
          </a:bodyPr>
          <a:lstStyle/>
          <a:p>
            <a:pPr algn="ctr"/>
            <a:r>
              <a:rPr lang="en-US" sz="1999" dirty="0" err="1">
                <a:solidFill>
                  <a:srgbClr val="FBB034"/>
                </a:solidFill>
                <a:latin typeface="Adobe Clean"/>
              </a:rPr>
              <a:t>Firmas</a:t>
            </a:r>
            <a:r>
              <a:rPr lang="en-US" sz="1999" dirty="0">
                <a:solidFill>
                  <a:srgbClr val="FBB034"/>
                </a:solidFill>
                <a:latin typeface="Adobe Clean"/>
              </a:rPr>
              <a:t> </a:t>
            </a:r>
            <a:r>
              <a:rPr lang="en-US" sz="1999" dirty="0" err="1">
                <a:solidFill>
                  <a:srgbClr val="FBB034"/>
                </a:solidFill>
                <a:latin typeface="Adobe Clean"/>
              </a:rPr>
              <a:t>Digitales</a:t>
            </a:r>
            <a:endParaRPr lang="en-US" sz="1999" dirty="0">
              <a:solidFill>
                <a:srgbClr val="FBB034"/>
              </a:solidFill>
              <a:latin typeface="Adobe Clean"/>
            </a:endParaRPr>
          </a:p>
        </p:txBody>
      </p:sp>
      <p:sp>
        <p:nvSpPr>
          <p:cNvPr id="35" name="Rectangle 34"/>
          <p:cNvSpPr/>
          <p:nvPr/>
        </p:nvSpPr>
        <p:spPr>
          <a:xfrm>
            <a:off x="3018761" y="5707658"/>
            <a:ext cx="2864255" cy="707630"/>
          </a:xfrm>
          <a:prstGeom prst="rect">
            <a:avLst/>
          </a:prstGeom>
        </p:spPr>
        <p:txBody>
          <a:bodyPr wrap="square">
            <a:spAutoFit/>
          </a:bodyPr>
          <a:lstStyle/>
          <a:p>
            <a:pPr algn="ctr"/>
            <a:r>
              <a:rPr lang="en-US" sz="1999" dirty="0" err="1">
                <a:solidFill>
                  <a:schemeClr val="accent4"/>
                </a:solidFill>
                <a:latin typeface="Adobe Clean"/>
              </a:rPr>
              <a:t>Firmas</a:t>
            </a:r>
            <a:r>
              <a:rPr lang="en-US" sz="1999" dirty="0">
                <a:solidFill>
                  <a:schemeClr val="accent4"/>
                </a:solidFill>
                <a:latin typeface="Adobe Clean"/>
              </a:rPr>
              <a:t> </a:t>
            </a:r>
            <a:r>
              <a:rPr lang="en-US" sz="1999" dirty="0" err="1">
                <a:solidFill>
                  <a:schemeClr val="accent4"/>
                </a:solidFill>
                <a:latin typeface="Adobe Clean"/>
              </a:rPr>
              <a:t>electrónicas</a:t>
            </a:r>
            <a:r>
              <a:rPr lang="en-US" sz="1999" dirty="0">
                <a:solidFill>
                  <a:schemeClr val="accent4"/>
                </a:solidFill>
                <a:latin typeface="Adobe Clean"/>
              </a:rPr>
              <a:t> </a:t>
            </a:r>
            <a:r>
              <a:rPr lang="en-US" sz="1999" dirty="0" err="1">
                <a:solidFill>
                  <a:schemeClr val="accent4"/>
                </a:solidFill>
                <a:latin typeface="Adobe Clean"/>
              </a:rPr>
              <a:t>típicas</a:t>
            </a:r>
            <a:endParaRPr lang="en-US" sz="1999" dirty="0">
              <a:solidFill>
                <a:srgbClr val="FBB034"/>
              </a:solidFill>
              <a:latin typeface="Adobe Clean"/>
            </a:endParaRPr>
          </a:p>
        </p:txBody>
      </p:sp>
      <p:grpSp>
        <p:nvGrpSpPr>
          <p:cNvPr id="36" name="Group 35"/>
          <p:cNvGrpSpPr/>
          <p:nvPr/>
        </p:nvGrpSpPr>
        <p:grpSpPr>
          <a:xfrm>
            <a:off x="6720087" y="2128079"/>
            <a:ext cx="2241454" cy="2584265"/>
            <a:chOff x="6720249" y="2127739"/>
            <a:chExt cx="2242038" cy="2584938"/>
          </a:xfrm>
        </p:grpSpPr>
        <p:sp>
          <p:nvSpPr>
            <p:cNvPr id="37" name="Rectangle 36"/>
            <p:cNvSpPr/>
            <p:nvPr/>
          </p:nvSpPr>
          <p:spPr>
            <a:xfrm>
              <a:off x="6720249" y="2989385"/>
              <a:ext cx="2242038" cy="1723292"/>
            </a:xfrm>
            <a:prstGeom prst="rect">
              <a:avLst/>
            </a:prstGeom>
            <a:solidFill>
              <a:srgbClr val="C1D82F">
                <a:alpha val="20000"/>
              </a:srgbClr>
            </a:solidFill>
            <a:ln w="3175" cap="flat" cmpd="sng" algn="ctr">
              <a:solidFill>
                <a:srgbClr val="005272"/>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Avanzado</a:t>
              </a:r>
              <a:endParaRPr lang="en-US" sz="1799" kern="0" dirty="0">
                <a:solidFill>
                  <a:srgbClr val="000000"/>
                </a:solidFill>
                <a:latin typeface="Adobe Clean"/>
                <a:ea typeface=""/>
                <a:cs typeface=""/>
              </a:endParaRPr>
            </a:p>
          </p:txBody>
        </p:sp>
        <p:sp>
          <p:nvSpPr>
            <p:cNvPr id="38" name="Rectangle 37"/>
            <p:cNvSpPr/>
            <p:nvPr/>
          </p:nvSpPr>
          <p:spPr>
            <a:xfrm>
              <a:off x="6720249" y="2127739"/>
              <a:ext cx="2242038" cy="861645"/>
            </a:xfrm>
            <a:prstGeom prst="rect">
              <a:avLst/>
            </a:prstGeom>
            <a:solidFill>
              <a:srgbClr val="C1D82F">
                <a:alpha val="74902"/>
              </a:srgbClr>
            </a:solidFill>
            <a:ln w="3175" cap="flat" cmpd="sng" algn="ctr">
              <a:solidFill>
                <a:srgbClr val="005272"/>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Calificado</a:t>
              </a:r>
              <a:endParaRPr lang="en-US" sz="1799" kern="0" dirty="0">
                <a:solidFill>
                  <a:srgbClr val="000000"/>
                </a:solidFill>
                <a:latin typeface="Adobe Clean"/>
                <a:ea typeface=""/>
                <a:cs typeface=""/>
              </a:endParaRPr>
            </a:p>
          </p:txBody>
        </p:sp>
      </p:grpSp>
      <p:sp>
        <p:nvSpPr>
          <p:cNvPr id="39" name="Rectangle 38"/>
          <p:cNvSpPr/>
          <p:nvPr/>
        </p:nvSpPr>
        <p:spPr>
          <a:xfrm>
            <a:off x="9326282" y="3119981"/>
            <a:ext cx="2453931" cy="861422"/>
          </a:xfrm>
          <a:prstGeom prst="rect">
            <a:avLst/>
          </a:prstGeom>
          <a:noFill/>
          <a:ln w="25400" cap="flat" cmpd="sng" algn="ctr">
            <a:noFill/>
            <a:prstDash val="solid"/>
          </a:ln>
          <a:effectLst/>
        </p:spPr>
        <p:txBody>
          <a:bodyPr lIns="0" tIns="0" rIns="0" bIns="0" rtlCol="0" anchor="t" anchorCtr="0"/>
          <a:lstStyle/>
          <a:p>
            <a:pPr defTabSz="914126">
              <a:defRPr/>
            </a:pPr>
            <a:r>
              <a:rPr lang="en-US" sz="1799" kern="0" dirty="0" err="1">
                <a:solidFill>
                  <a:srgbClr val="FBB034"/>
                </a:solidFill>
                <a:latin typeface="Adobe Clean Light" panose="020B0303020404020204" pitchFamily="34" charset="0"/>
                <a:ea typeface=""/>
                <a:cs typeface=""/>
              </a:rPr>
              <a:t>Certificado</a:t>
            </a:r>
            <a:r>
              <a:rPr lang="en-US" sz="1799" kern="0" dirty="0">
                <a:solidFill>
                  <a:srgbClr val="FBB034"/>
                </a:solidFill>
                <a:latin typeface="Adobe Clean Light" panose="020B0303020404020204" pitchFamily="34" charset="0"/>
                <a:ea typeface=""/>
                <a:cs typeface=""/>
              </a:rPr>
              <a:t> &amp; PIN </a:t>
            </a:r>
            <a:r>
              <a:rPr lang="es-ES" sz="1799" kern="0" dirty="0">
                <a:solidFill>
                  <a:srgbClr val="FBB034"/>
                </a:solidFill>
                <a:latin typeface="Adobe Clean Light" panose="020B0303020404020204" pitchFamily="34" charset="0"/>
                <a:ea typeface=""/>
                <a:cs typeface=""/>
              </a:rPr>
              <a:t>de un tercero proveedor de confianza</a:t>
            </a:r>
            <a:endParaRPr lang="en-US" sz="1799" kern="0" dirty="0">
              <a:solidFill>
                <a:srgbClr val="FBB034"/>
              </a:solidFill>
              <a:latin typeface="Adobe Clean Light" panose="020B0303020404020204" pitchFamily="34" charset="0"/>
              <a:ea typeface=""/>
              <a:cs typeface=""/>
            </a:endParaRPr>
          </a:p>
        </p:txBody>
      </p:sp>
      <p:sp>
        <p:nvSpPr>
          <p:cNvPr id="40" name="Rectangle 39"/>
          <p:cNvSpPr/>
          <p:nvPr/>
        </p:nvSpPr>
        <p:spPr>
          <a:xfrm>
            <a:off x="267455" y="4854875"/>
            <a:ext cx="2656764" cy="852630"/>
          </a:xfrm>
          <a:prstGeom prst="rect">
            <a:avLst/>
          </a:prstGeom>
          <a:noFill/>
          <a:ln w="25400" cap="flat" cmpd="sng" algn="ctr">
            <a:noFill/>
            <a:prstDash val="solid"/>
          </a:ln>
          <a:effectLst/>
        </p:spPr>
        <p:txBody>
          <a:bodyPr lIns="0" tIns="0" rIns="0" bIns="0" rtlCol="0" anchor="t" anchorCtr="0"/>
          <a:lstStyle/>
          <a:p>
            <a:pPr algn="r" defTabSz="914126">
              <a:defRPr/>
            </a:pPr>
            <a:r>
              <a:rPr lang="es-ES" sz="1799" kern="0" dirty="0">
                <a:solidFill>
                  <a:schemeClr val="bg1">
                    <a:lumMod val="65000"/>
                  </a:schemeClr>
                </a:solidFill>
                <a:latin typeface="Adobe Clean Light" panose="020B0303020404020204" pitchFamily="34" charset="0"/>
                <a:ea typeface=""/>
                <a:cs typeface=""/>
              </a:rPr>
              <a:t>Mínimo o sin </a:t>
            </a:r>
          </a:p>
          <a:p>
            <a:pPr algn="r" defTabSz="914126">
              <a:defRPr/>
            </a:pPr>
            <a:r>
              <a:rPr lang="es-ES" sz="1799" kern="0" dirty="0">
                <a:solidFill>
                  <a:schemeClr val="bg1">
                    <a:lumMod val="65000"/>
                  </a:schemeClr>
                </a:solidFill>
                <a:latin typeface="Adobe Clean Light" panose="020B0303020404020204" pitchFamily="34" charset="0"/>
                <a:ea typeface=""/>
                <a:cs typeface=""/>
              </a:rPr>
              <a:t>autentificación</a:t>
            </a:r>
          </a:p>
        </p:txBody>
      </p:sp>
      <p:sp>
        <p:nvSpPr>
          <p:cNvPr id="41" name="Rectangle 40"/>
          <p:cNvSpPr/>
          <p:nvPr/>
        </p:nvSpPr>
        <p:spPr>
          <a:xfrm>
            <a:off x="9352045" y="4050750"/>
            <a:ext cx="2076566" cy="641279"/>
          </a:xfrm>
          <a:prstGeom prst="rect">
            <a:avLst/>
          </a:prstGeom>
          <a:noFill/>
          <a:ln w="25400" cap="flat" cmpd="sng" algn="ctr">
            <a:noFill/>
            <a:prstDash val="solid"/>
          </a:ln>
          <a:effectLst/>
        </p:spPr>
        <p:txBody>
          <a:bodyPr lIns="0" tIns="0" rIns="0" bIns="0" rtlCol="0" anchor="t" anchorCtr="0"/>
          <a:lstStyle/>
          <a:p>
            <a:pPr defTabSz="914126">
              <a:defRPr/>
            </a:pPr>
            <a:r>
              <a:rPr lang="es-ES" sz="1799" kern="0" dirty="0">
                <a:solidFill>
                  <a:schemeClr val="bg1">
                    <a:lumMod val="65000"/>
                  </a:schemeClr>
                </a:solidFill>
                <a:latin typeface="Adobe Clean Light" panose="020B0303020404020204" pitchFamily="34" charset="0"/>
                <a:ea typeface=""/>
                <a:cs typeface=""/>
              </a:rPr>
              <a:t>Certificado basado en un archivo o </a:t>
            </a:r>
            <a:r>
              <a:rPr lang="es-ES" sz="1799" kern="0" dirty="0" err="1">
                <a:solidFill>
                  <a:schemeClr val="bg1">
                    <a:lumMod val="65000"/>
                  </a:schemeClr>
                </a:solidFill>
                <a:latin typeface="Adobe Clean Light" panose="020B0303020404020204" pitchFamily="34" charset="0"/>
                <a:ea typeface=""/>
                <a:cs typeface=""/>
              </a:rPr>
              <a:t>autoemitido</a:t>
            </a:r>
            <a:endParaRPr lang="es-ES" sz="1799" kern="0" dirty="0">
              <a:solidFill>
                <a:schemeClr val="bg1">
                  <a:lumMod val="65000"/>
                </a:schemeClr>
              </a:solidFill>
              <a:latin typeface="Adobe Clean Light" panose="020B0303020404020204" pitchFamily="34" charset="0"/>
              <a:ea typeface=""/>
              <a:cs typeface=""/>
            </a:endParaRPr>
          </a:p>
        </p:txBody>
      </p:sp>
      <p:sp>
        <p:nvSpPr>
          <p:cNvPr id="2" name="Title 1">
            <a:extLst>
              <a:ext uri="{FF2B5EF4-FFF2-40B4-BE49-F238E27FC236}">
                <a16:creationId xmlns:a16="http://schemas.microsoft.com/office/drawing/2014/main" id="{0895A133-A353-A84F-95A3-8EECD28E762F}"/>
              </a:ext>
            </a:extLst>
          </p:cNvPr>
          <p:cNvSpPr>
            <a:spLocks noGrp="1"/>
          </p:cNvSpPr>
          <p:nvPr>
            <p:ph type="title"/>
          </p:nvPr>
        </p:nvSpPr>
        <p:spPr/>
        <p:txBody>
          <a:bodyPr/>
          <a:lstStyle/>
          <a:p>
            <a:r>
              <a:rPr lang="es-ES" sz="3199" dirty="0">
                <a:solidFill>
                  <a:schemeClr val="tx1"/>
                </a:solidFill>
              </a:rPr>
              <a:t>Comprensión de las opciones de autenticación</a:t>
            </a:r>
            <a:endParaRPr lang="en-US" dirty="0"/>
          </a:p>
        </p:txBody>
      </p:sp>
    </p:spTree>
    <p:extLst>
      <p:ext uri="{BB962C8B-B14F-4D97-AF65-F5344CB8AC3E}">
        <p14:creationId xmlns:p14="http://schemas.microsoft.com/office/powerpoint/2010/main" val="344809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20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2000"/>
                                        <p:tgtEl>
                                          <p:spTgt spid="31"/>
                                        </p:tgtEl>
                                      </p:cBhvr>
                                    </p:animEffect>
                                  </p:childTnLst>
                                </p:cTn>
                              </p:par>
                              <p:par>
                                <p:cTn id="11" presetID="22" presetClass="entr" presetSubtype="4" fill="hold"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2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ppt_x"/>
                                          </p:val>
                                        </p:tav>
                                        <p:tav tm="100000">
                                          <p:val>
                                            <p:strVal val="#ppt_x"/>
                                          </p:val>
                                        </p:tav>
                                      </p:tavLst>
                                    </p:anim>
                                    <p:anim calcmode="lin" valueType="num">
                                      <p:cBhvr additive="base">
                                        <p:cTn id="1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20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additive="base">
                                        <p:cTn id="41" dur="500" fill="hold"/>
                                        <p:tgtEl>
                                          <p:spTgt spid="41"/>
                                        </p:tgtEl>
                                        <p:attrNameLst>
                                          <p:attrName>ppt_x</p:attrName>
                                        </p:attrNameLst>
                                      </p:cBhvr>
                                      <p:tavLst>
                                        <p:tav tm="0">
                                          <p:val>
                                            <p:strVal val="#ppt_x"/>
                                          </p:val>
                                        </p:tav>
                                        <p:tav tm="100000">
                                          <p:val>
                                            <p:strVal val="#ppt_x"/>
                                          </p:val>
                                        </p:tav>
                                      </p:tavLst>
                                    </p:anim>
                                    <p:anim calcmode="lin" valueType="num">
                                      <p:cBhvr additive="base">
                                        <p:cTn id="4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9" grpId="0"/>
      <p:bldP spid="40"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4B49D3-E526-4389-912F-A94C77CFF5EA}"/>
              </a:ext>
            </a:extLst>
          </p:cNvPr>
          <p:cNvSpPr/>
          <p:nvPr/>
        </p:nvSpPr>
        <p:spPr>
          <a:xfrm rot="10800000">
            <a:off x="1588" y="-16874"/>
            <a:ext cx="12188825" cy="6461779"/>
          </a:xfrm>
          <a:prstGeom prst="rect">
            <a:avLst/>
          </a:prstGeom>
          <a:gradFill flip="none" rotWithShape="1">
            <a:gsLst>
              <a:gs pos="0">
                <a:srgbClr val="092950"/>
              </a:gs>
              <a:gs pos="100000">
                <a:srgbClr val="002060">
                  <a:alpha val="0"/>
                </a:srgbClr>
              </a:gs>
            </a:gsLst>
            <a:lin ang="10800000" scaled="0"/>
            <a:tileRect/>
          </a:gradFill>
          <a:ln w="25400" cap="flat" cmpd="sng" algn="ctr">
            <a:noFill/>
            <a:prstDash val="solid"/>
          </a:ln>
          <a:effectLst/>
        </p:spPr>
        <p:txBody>
          <a:bodyPr rtlCol="0" anchor="ctr"/>
          <a:lstStyle/>
          <a:p>
            <a:pPr algn="ctr" defTabSz="913532">
              <a:defRPr/>
            </a:pPr>
            <a:endParaRPr lang="en-US" sz="1897" kern="0">
              <a:solidFill>
                <a:prstClr val="white"/>
              </a:solidFill>
              <a:latin typeface="Adobe Clean Light" panose="020B0303020404020204" pitchFamily="34" charset="0"/>
              <a:ea typeface=""/>
              <a:cs typeface=""/>
            </a:endParaRPr>
          </a:p>
        </p:txBody>
      </p:sp>
      <p:sp>
        <p:nvSpPr>
          <p:cNvPr id="7" name="Title 6">
            <a:extLst>
              <a:ext uri="{FF2B5EF4-FFF2-40B4-BE49-F238E27FC236}">
                <a16:creationId xmlns:a16="http://schemas.microsoft.com/office/drawing/2014/main" id="{6674920F-7DAB-40AD-90D0-BAD774372D4C}"/>
              </a:ext>
            </a:extLst>
          </p:cNvPr>
          <p:cNvSpPr>
            <a:spLocks noGrp="1"/>
          </p:cNvSpPr>
          <p:nvPr>
            <p:ph type="title"/>
          </p:nvPr>
        </p:nvSpPr>
        <p:spPr>
          <a:xfrm>
            <a:off x="304801" y="212726"/>
            <a:ext cx="11582400" cy="593725"/>
          </a:xfrm>
        </p:spPr>
        <p:txBody>
          <a:bodyPr/>
          <a:lstStyle/>
          <a:p>
            <a:r>
              <a:rPr lang="es-ES" dirty="0">
                <a:solidFill>
                  <a:schemeClr val="bg1"/>
                </a:solidFill>
              </a:rPr>
              <a:t>Se está ahogando en papel</a:t>
            </a:r>
            <a:r>
              <a:rPr lang="en-US" dirty="0">
                <a:solidFill>
                  <a:schemeClr val="bg1"/>
                </a:solidFill>
              </a:rPr>
              <a:t>?</a:t>
            </a:r>
          </a:p>
        </p:txBody>
      </p:sp>
      <p:sp>
        <p:nvSpPr>
          <p:cNvPr id="3" name="Content Placeholder 2">
            <a:extLst>
              <a:ext uri="{FF2B5EF4-FFF2-40B4-BE49-F238E27FC236}">
                <a16:creationId xmlns:a16="http://schemas.microsoft.com/office/drawing/2014/main" id="{B3024F27-90F6-1E45-B4CE-4F83BE79A42C}"/>
              </a:ext>
            </a:extLst>
          </p:cNvPr>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90156F56-D5AE-4C6F-B826-C69D1BC521BB}" type="slidenum">
              <a:rPr lang="en-US" smtClean="0"/>
              <a:pPr/>
              <a:t>5</a:t>
            </a:fld>
            <a:endParaRPr lang="en-US"/>
          </a:p>
        </p:txBody>
      </p:sp>
      <p:pic>
        <p:nvPicPr>
          <p:cNvPr id="8" name="Picture 7">
            <a:extLst>
              <a:ext uri="{FF2B5EF4-FFF2-40B4-BE49-F238E27FC236}">
                <a16:creationId xmlns:a16="http://schemas.microsoft.com/office/drawing/2014/main" id="{AFD501D2-6887-4318-87BA-240430D80A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4072"/>
          <a:stretch/>
        </p:blipFill>
        <p:spPr>
          <a:xfrm>
            <a:off x="-10362" y="888652"/>
            <a:ext cx="12200774" cy="5572301"/>
          </a:xfrm>
          <a:prstGeom prst="rect">
            <a:avLst/>
          </a:prstGeom>
        </p:spPr>
      </p:pic>
    </p:spTree>
    <p:extLst>
      <p:ext uri="{BB962C8B-B14F-4D97-AF65-F5344CB8AC3E}">
        <p14:creationId xmlns:p14="http://schemas.microsoft.com/office/powerpoint/2010/main" val="903692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67456" y="1169966"/>
            <a:ext cx="11662085" cy="4618896"/>
          </a:xfrm>
          <a:prstGeom prst="rect">
            <a:avLst/>
          </a:prstGeom>
          <a:solidFill>
            <a:srgbClr val="005272">
              <a:alpha val="50196"/>
            </a:srgbClr>
          </a:solidFill>
          <a:ln w="25400" cap="flat" cmpd="sng" algn="ctr">
            <a:noFill/>
            <a:prstDash val="solid"/>
          </a:ln>
          <a:effectLst>
            <a:outerShdw blurRad="50800" dist="38100" dir="8100000" algn="tr" rotWithShape="0">
              <a:prstClr val="black">
                <a:alpha val="40000"/>
              </a:prstClr>
            </a:outerShdw>
          </a:effectLst>
        </p:spPr>
        <p:txBody>
          <a:bodyPr rtlCol="0" anchor="t" anchorCtr="0"/>
          <a:lstStyle/>
          <a:p>
            <a:pPr algn="ctr" defTabSz="914126">
              <a:defRPr/>
            </a:pPr>
            <a:r>
              <a:rPr lang="it-IT" sz="1999" kern="0" dirty="0">
                <a:solidFill>
                  <a:prstClr val="white"/>
                </a:solidFill>
                <a:ea typeface=""/>
                <a:cs typeface=""/>
              </a:rPr>
              <a:t>Firmas Electrónicas</a:t>
            </a:r>
            <a:endParaRPr lang="en-US" sz="1999" kern="0" dirty="0">
              <a:solidFill>
                <a:prstClr val="white"/>
              </a:solidFill>
              <a:ea typeface=""/>
              <a:cs typeface=""/>
            </a:endParaRPr>
          </a:p>
          <a:p>
            <a:pPr algn="ctr" defTabSz="914126">
              <a:defRPr/>
            </a:pPr>
            <a:endParaRPr lang="en-US" sz="1999" kern="0" dirty="0">
              <a:solidFill>
                <a:prstClr val="white"/>
              </a:solidFill>
              <a:latin typeface="Adobe Clean"/>
              <a:ea typeface=""/>
              <a:cs typeface=""/>
            </a:endParaRPr>
          </a:p>
        </p:txBody>
      </p:sp>
      <p:cxnSp>
        <p:nvCxnSpPr>
          <p:cNvPr id="31" name="Straight Arrow Connector 30"/>
          <p:cNvCxnSpPr/>
          <p:nvPr/>
        </p:nvCxnSpPr>
        <p:spPr>
          <a:xfrm flipV="1">
            <a:off x="6131864" y="1776477"/>
            <a:ext cx="0" cy="3797289"/>
          </a:xfrm>
          <a:prstGeom prst="straightConnector1">
            <a:avLst/>
          </a:prstGeom>
          <a:noFill/>
          <a:ln w="317500" cap="flat" cmpd="sng" algn="ctr">
            <a:solidFill>
              <a:srgbClr val="FFC000"/>
            </a:solidFill>
            <a:prstDash val="solid"/>
            <a:tailEnd type="triangle" w="sm" len="sm"/>
          </a:ln>
          <a:effectLst>
            <a:outerShdw blurRad="50800" dist="38100" dir="8100000" algn="tr" rotWithShape="0">
              <a:prstClr val="black">
                <a:alpha val="40000"/>
              </a:prstClr>
            </a:outerShdw>
          </a:effectLst>
          <a:scene3d>
            <a:camera prst="orthographicFront">
              <a:rot lat="0" lon="0" rev="0"/>
            </a:camera>
            <a:lightRig rig="threePt" dir="tl">
              <a:rot lat="0" lon="0" rev="0"/>
            </a:lightRig>
          </a:scene3d>
          <a:sp3d prstMaterial="metal">
            <a:bevelT w="10000" h="10000"/>
          </a:sp3d>
        </p:spPr>
      </p:cxnSp>
      <p:sp>
        <p:nvSpPr>
          <p:cNvPr id="32" name="TextBox 31"/>
          <p:cNvSpPr txBox="1"/>
          <p:nvPr/>
        </p:nvSpPr>
        <p:spPr>
          <a:xfrm rot="16200000">
            <a:off x="4378513" y="3823549"/>
            <a:ext cx="3480440" cy="338554"/>
          </a:xfrm>
          <a:prstGeom prst="rect">
            <a:avLst/>
          </a:prstGeom>
          <a:noFill/>
        </p:spPr>
        <p:txBody>
          <a:bodyPr wrap="none" rtlCol="0">
            <a:spAutoFit/>
          </a:bodyPr>
          <a:lstStyle/>
          <a:p>
            <a:r>
              <a:rPr lang="es-ES" sz="1600" dirty="0">
                <a:solidFill>
                  <a:srgbClr val="000000"/>
                </a:solidFill>
              </a:rPr>
              <a:t>Garantía de identidad y autenticidad</a:t>
            </a:r>
            <a:endParaRPr lang="en-US" sz="1600" dirty="0">
              <a:solidFill>
                <a:srgbClr val="000000"/>
              </a:solidFill>
            </a:endParaRPr>
          </a:p>
        </p:txBody>
      </p:sp>
      <p:sp>
        <p:nvSpPr>
          <p:cNvPr id="34" name="Rectangle 33"/>
          <p:cNvSpPr/>
          <p:nvPr/>
        </p:nvSpPr>
        <p:spPr>
          <a:xfrm>
            <a:off x="6408687" y="5927114"/>
            <a:ext cx="2864255" cy="400006"/>
          </a:xfrm>
          <a:prstGeom prst="rect">
            <a:avLst/>
          </a:prstGeom>
        </p:spPr>
        <p:txBody>
          <a:bodyPr wrap="square">
            <a:spAutoFit/>
          </a:bodyPr>
          <a:lstStyle/>
          <a:p>
            <a:pPr algn="ctr"/>
            <a:r>
              <a:rPr lang="en-US" sz="1999" dirty="0" err="1">
                <a:solidFill>
                  <a:srgbClr val="FBB034"/>
                </a:solidFill>
              </a:rPr>
              <a:t>Firmas</a:t>
            </a:r>
            <a:r>
              <a:rPr lang="en-US" sz="1999" dirty="0">
                <a:solidFill>
                  <a:srgbClr val="FBB034"/>
                </a:solidFill>
              </a:rPr>
              <a:t> </a:t>
            </a:r>
            <a:r>
              <a:rPr lang="en-US" sz="1999" dirty="0" err="1">
                <a:solidFill>
                  <a:srgbClr val="FBB034"/>
                </a:solidFill>
              </a:rPr>
              <a:t>Digitales</a:t>
            </a:r>
            <a:endParaRPr lang="en-US" sz="1999" dirty="0">
              <a:solidFill>
                <a:srgbClr val="FBB034"/>
              </a:solidFill>
            </a:endParaRPr>
          </a:p>
        </p:txBody>
      </p:sp>
      <p:sp>
        <p:nvSpPr>
          <p:cNvPr id="35" name="Rectangle 34"/>
          <p:cNvSpPr/>
          <p:nvPr/>
        </p:nvSpPr>
        <p:spPr>
          <a:xfrm>
            <a:off x="3055337" y="5689370"/>
            <a:ext cx="2864255" cy="707630"/>
          </a:xfrm>
          <a:prstGeom prst="rect">
            <a:avLst/>
          </a:prstGeom>
        </p:spPr>
        <p:txBody>
          <a:bodyPr wrap="square">
            <a:spAutoFit/>
          </a:bodyPr>
          <a:lstStyle/>
          <a:p>
            <a:pPr algn="ctr"/>
            <a:r>
              <a:rPr lang="en-US" sz="1999" dirty="0" err="1">
                <a:solidFill>
                  <a:schemeClr val="accent4"/>
                </a:solidFill>
              </a:rPr>
              <a:t>Firmas</a:t>
            </a:r>
            <a:r>
              <a:rPr lang="en-US" sz="1999" dirty="0">
                <a:solidFill>
                  <a:schemeClr val="accent4"/>
                </a:solidFill>
              </a:rPr>
              <a:t> </a:t>
            </a:r>
            <a:r>
              <a:rPr lang="en-US" sz="1999" dirty="0" err="1">
                <a:solidFill>
                  <a:schemeClr val="accent4"/>
                </a:solidFill>
              </a:rPr>
              <a:t>electrónicas</a:t>
            </a:r>
            <a:r>
              <a:rPr lang="en-US" sz="1999" dirty="0">
                <a:solidFill>
                  <a:schemeClr val="accent4"/>
                </a:solidFill>
              </a:rPr>
              <a:t> </a:t>
            </a:r>
            <a:r>
              <a:rPr lang="en-US" sz="1999" dirty="0" err="1">
                <a:solidFill>
                  <a:schemeClr val="accent4"/>
                </a:solidFill>
              </a:rPr>
              <a:t>típicas</a:t>
            </a:r>
            <a:endParaRPr lang="en-US" sz="1999" dirty="0">
              <a:solidFill>
                <a:srgbClr val="FBB034"/>
              </a:solidFill>
            </a:endParaRPr>
          </a:p>
        </p:txBody>
      </p:sp>
      <p:grpSp>
        <p:nvGrpSpPr>
          <p:cNvPr id="36" name="Group 35"/>
          <p:cNvGrpSpPr/>
          <p:nvPr/>
        </p:nvGrpSpPr>
        <p:grpSpPr>
          <a:xfrm>
            <a:off x="6720087" y="2128079"/>
            <a:ext cx="2241454" cy="2584265"/>
            <a:chOff x="6720249" y="2127739"/>
            <a:chExt cx="2242038" cy="2584938"/>
          </a:xfrm>
        </p:grpSpPr>
        <p:sp>
          <p:nvSpPr>
            <p:cNvPr id="37" name="Rectangle 36"/>
            <p:cNvSpPr/>
            <p:nvPr/>
          </p:nvSpPr>
          <p:spPr>
            <a:xfrm>
              <a:off x="6720249" y="2989385"/>
              <a:ext cx="2242038" cy="1723292"/>
            </a:xfrm>
            <a:prstGeom prst="rect">
              <a:avLst/>
            </a:prstGeom>
            <a:solidFill>
              <a:srgbClr val="C1D82F">
                <a:alpha val="20000"/>
              </a:srgbClr>
            </a:solidFill>
            <a:ln w="3175" cap="flat" cmpd="sng" algn="ctr">
              <a:solidFill>
                <a:srgbClr val="005272"/>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Avanzado</a:t>
              </a:r>
              <a:endParaRPr lang="en-US" sz="1799" kern="0" dirty="0">
                <a:solidFill>
                  <a:srgbClr val="000000"/>
                </a:solidFill>
                <a:latin typeface="Adobe Clean"/>
                <a:ea typeface=""/>
                <a:cs typeface=""/>
              </a:endParaRPr>
            </a:p>
          </p:txBody>
        </p:sp>
        <p:sp>
          <p:nvSpPr>
            <p:cNvPr id="38" name="Rectangle 37"/>
            <p:cNvSpPr/>
            <p:nvPr/>
          </p:nvSpPr>
          <p:spPr>
            <a:xfrm>
              <a:off x="6720249" y="2127739"/>
              <a:ext cx="2242038" cy="861645"/>
            </a:xfrm>
            <a:prstGeom prst="rect">
              <a:avLst/>
            </a:prstGeom>
            <a:solidFill>
              <a:srgbClr val="C1D82F">
                <a:alpha val="74902"/>
              </a:srgbClr>
            </a:solidFill>
            <a:ln w="3175" cap="flat" cmpd="sng" algn="ctr">
              <a:solidFill>
                <a:srgbClr val="005272"/>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Calificado</a:t>
              </a:r>
              <a:endParaRPr lang="en-US" sz="1799" kern="0" dirty="0">
                <a:solidFill>
                  <a:srgbClr val="000000"/>
                </a:solidFill>
                <a:latin typeface="Adobe Clean"/>
                <a:ea typeface=""/>
                <a:cs typeface=""/>
              </a:endParaRPr>
            </a:p>
          </p:txBody>
        </p:sp>
      </p:grpSp>
      <p:grpSp>
        <p:nvGrpSpPr>
          <p:cNvPr id="24" name="Group 23"/>
          <p:cNvGrpSpPr/>
          <p:nvPr/>
        </p:nvGrpSpPr>
        <p:grpSpPr>
          <a:xfrm>
            <a:off x="3297843" y="2989500"/>
            <a:ext cx="2241454" cy="2584265"/>
            <a:chOff x="3297114" y="2989385"/>
            <a:chExt cx="2242038" cy="2584938"/>
          </a:xfrm>
        </p:grpSpPr>
        <p:sp>
          <p:nvSpPr>
            <p:cNvPr id="25" name="Rectangle 24"/>
            <p:cNvSpPr/>
            <p:nvPr/>
          </p:nvSpPr>
          <p:spPr>
            <a:xfrm>
              <a:off x="3297114" y="2989385"/>
              <a:ext cx="2242038" cy="2584938"/>
            </a:xfrm>
            <a:prstGeom prst="rect">
              <a:avLst/>
            </a:prstGeom>
            <a:solidFill>
              <a:srgbClr val="00A4E4">
                <a:alpha val="20000"/>
              </a:srgbClr>
            </a:solidFill>
            <a:ln w="25400" cap="flat" cmpd="sng" algn="ctr">
              <a:noFill/>
              <a:prstDash val="solid"/>
            </a:ln>
            <a:effectLst/>
          </p:spPr>
          <p:txBody>
            <a:bodyPr rtlCol="0" anchor="ctr"/>
            <a:lstStyle/>
            <a:p>
              <a:pPr algn="ctr" defTabSz="914126">
                <a:defRPr/>
              </a:pPr>
              <a:endParaRPr lang="en-US" sz="1799" kern="0">
                <a:solidFill>
                  <a:prstClr val="white"/>
                </a:solidFill>
                <a:latin typeface="Adobe Clean"/>
                <a:ea typeface=""/>
                <a:cs typeface=""/>
              </a:endParaRPr>
            </a:p>
          </p:txBody>
        </p:sp>
        <p:sp>
          <p:nvSpPr>
            <p:cNvPr id="26" name="Rectangle 25"/>
            <p:cNvSpPr/>
            <p:nvPr/>
          </p:nvSpPr>
          <p:spPr>
            <a:xfrm>
              <a:off x="3297114" y="4712677"/>
              <a:ext cx="2242038" cy="861646"/>
            </a:xfrm>
            <a:prstGeom prst="rect">
              <a:avLst/>
            </a:prstGeom>
            <a:solidFill>
              <a:srgbClr val="00A4E4">
                <a:alpha val="0"/>
              </a:srgbClr>
            </a:solidFill>
            <a:ln w="3175" cap="flat" cmpd="sng" algn="ctr">
              <a:solidFill>
                <a:srgbClr val="005272"/>
              </a:solidFill>
              <a:prstDash val="solid"/>
            </a:ln>
            <a:effectLst>
              <a:outerShdw blurRad="76200" dist="50800" dir="5400000" rotWithShape="0">
                <a:srgbClr val="4E3B30">
                  <a:alpha val="60000"/>
                </a:srgbClr>
              </a:outerShdw>
            </a:effectLst>
          </p:spPr>
          <p:txBody>
            <a:bodyPr rtlCol="0" anchor="ctr"/>
            <a:lstStyle/>
            <a:p>
              <a:pPr algn="ctr" defTabSz="914126">
                <a:defRPr/>
              </a:pPr>
              <a:r>
                <a:rPr lang="en-US" sz="1799" kern="0" dirty="0" err="1">
                  <a:solidFill>
                    <a:srgbClr val="000000"/>
                  </a:solidFill>
                  <a:latin typeface="Adobe Clean"/>
                  <a:ea typeface=""/>
                  <a:cs typeface=""/>
                </a:rPr>
                <a:t>Otro</a:t>
              </a:r>
              <a:endParaRPr lang="en-US" sz="1799" kern="0" dirty="0">
                <a:solidFill>
                  <a:srgbClr val="000000"/>
                </a:solidFill>
                <a:latin typeface="Adobe Clean"/>
                <a:ea typeface=""/>
                <a:cs typeface=""/>
              </a:endParaRPr>
            </a:p>
          </p:txBody>
        </p:sp>
        <p:sp>
          <p:nvSpPr>
            <p:cNvPr id="28" name="Rectangle 27"/>
            <p:cNvSpPr/>
            <p:nvPr/>
          </p:nvSpPr>
          <p:spPr>
            <a:xfrm>
              <a:off x="3297114" y="2989385"/>
              <a:ext cx="2242038" cy="861646"/>
            </a:xfrm>
            <a:prstGeom prst="rect">
              <a:avLst/>
            </a:prstGeom>
            <a:solidFill>
              <a:srgbClr val="00A4E4">
                <a:alpha val="74902"/>
              </a:srgbClr>
            </a:solidFill>
            <a:ln w="3175" cap="flat" cmpd="sng" algn="ctr">
              <a:solidFill>
                <a:srgbClr val="005272"/>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Mejorado</a:t>
              </a:r>
              <a:endParaRPr lang="en-US" sz="1799" kern="0" dirty="0">
                <a:solidFill>
                  <a:srgbClr val="000000"/>
                </a:solidFill>
                <a:latin typeface="Adobe Clean"/>
                <a:ea typeface=""/>
                <a:cs typeface=""/>
              </a:endParaRPr>
            </a:p>
          </p:txBody>
        </p:sp>
        <p:sp>
          <p:nvSpPr>
            <p:cNvPr id="27" name="Rectangle 26"/>
            <p:cNvSpPr/>
            <p:nvPr/>
          </p:nvSpPr>
          <p:spPr>
            <a:xfrm>
              <a:off x="3297114" y="3851031"/>
              <a:ext cx="2242038" cy="861646"/>
            </a:xfrm>
            <a:prstGeom prst="rect">
              <a:avLst/>
            </a:prstGeom>
            <a:solidFill>
              <a:srgbClr val="00A4E4">
                <a:alpha val="40000"/>
              </a:srgbClr>
            </a:solidFill>
            <a:ln w="82550" cap="flat" cmpd="sng" algn="ctr">
              <a:solidFill>
                <a:schemeClr val="accent4"/>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Estandar</a:t>
              </a:r>
              <a:endParaRPr lang="en-US" sz="1799" kern="0" dirty="0">
                <a:solidFill>
                  <a:srgbClr val="000000"/>
                </a:solidFill>
                <a:latin typeface="Adobe Clean"/>
                <a:ea typeface=""/>
                <a:cs typeface=""/>
              </a:endParaRPr>
            </a:p>
          </p:txBody>
        </p:sp>
      </p:grpSp>
      <p:sp>
        <p:nvSpPr>
          <p:cNvPr id="2" name="Title 1">
            <a:extLst>
              <a:ext uri="{FF2B5EF4-FFF2-40B4-BE49-F238E27FC236}">
                <a16:creationId xmlns:a16="http://schemas.microsoft.com/office/drawing/2014/main" id="{E68A4EF6-AEEC-F54D-B3FC-92A64212F074}"/>
              </a:ext>
            </a:extLst>
          </p:cNvPr>
          <p:cNvSpPr>
            <a:spLocks noGrp="1"/>
          </p:cNvSpPr>
          <p:nvPr>
            <p:ph type="title"/>
          </p:nvPr>
        </p:nvSpPr>
        <p:spPr>
          <a:xfrm>
            <a:off x="306309" y="219289"/>
            <a:ext cx="11579384" cy="593725"/>
          </a:xfrm>
        </p:spPr>
        <p:txBody>
          <a:bodyPr/>
          <a:lstStyle/>
          <a:p>
            <a:r>
              <a:rPr lang="es-ES" sz="3199" dirty="0">
                <a:solidFill>
                  <a:schemeClr val="tx1"/>
                </a:solidFill>
              </a:rPr>
              <a:t>Comprensión de las opciones de autenticación</a:t>
            </a:r>
            <a:endParaRPr lang="en-US" dirty="0"/>
          </a:p>
        </p:txBody>
      </p:sp>
    </p:spTree>
    <p:extLst>
      <p:ext uri="{BB962C8B-B14F-4D97-AF65-F5344CB8AC3E}">
        <p14:creationId xmlns:p14="http://schemas.microsoft.com/office/powerpoint/2010/main" val="354026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FF4C35F-2581-064A-8826-718E7B26786E}"/>
              </a:ext>
            </a:extLst>
          </p:cNvPr>
          <p:cNvSpPr>
            <a:spLocks noGrp="1"/>
          </p:cNvSpPr>
          <p:nvPr>
            <p:ph type="title"/>
          </p:nvPr>
        </p:nvSpPr>
        <p:spPr>
          <a:xfrm>
            <a:off x="306309" y="287508"/>
            <a:ext cx="11579384" cy="593725"/>
          </a:xfrm>
        </p:spPr>
        <p:txBody>
          <a:bodyPr/>
          <a:lstStyle/>
          <a:p>
            <a:r>
              <a:rPr lang="en-US" sz="3199" dirty="0">
                <a:solidFill>
                  <a:schemeClr val="tx1"/>
                </a:solidFill>
              </a:rPr>
              <a:t>Firma electronica con </a:t>
            </a:r>
            <a:r>
              <a:rPr lang="en-US" sz="3199" dirty="0" err="1">
                <a:solidFill>
                  <a:schemeClr val="tx1"/>
                </a:solidFill>
              </a:rPr>
              <a:t>autenticación</a:t>
            </a:r>
            <a:r>
              <a:rPr lang="en-US" sz="3199" dirty="0">
                <a:solidFill>
                  <a:schemeClr val="tx1"/>
                </a:solidFill>
              </a:rPr>
              <a:t> de </a:t>
            </a:r>
            <a:r>
              <a:rPr lang="en-US" sz="3199" dirty="0" err="1">
                <a:solidFill>
                  <a:schemeClr val="tx1"/>
                </a:solidFill>
              </a:rPr>
              <a:t>correo</a:t>
            </a:r>
            <a:r>
              <a:rPr lang="en-US" sz="3199" dirty="0">
                <a:solidFill>
                  <a:schemeClr val="tx1"/>
                </a:solidFill>
              </a:rPr>
              <a:t> </a:t>
            </a:r>
            <a:r>
              <a:rPr lang="en-US" sz="3199" dirty="0" err="1">
                <a:solidFill>
                  <a:schemeClr val="tx1"/>
                </a:solidFill>
              </a:rPr>
              <a:t>electrónico</a:t>
            </a:r>
            <a:endParaRPr lang="en-US" dirty="0">
              <a:solidFill>
                <a:schemeClr val="tx1"/>
              </a:solidFill>
            </a:endParaRPr>
          </a:p>
        </p:txBody>
      </p:sp>
      <p:sp>
        <p:nvSpPr>
          <p:cNvPr id="2" name="Slide Number Placeholder 1"/>
          <p:cNvSpPr>
            <a:spLocks noGrp="1"/>
          </p:cNvSpPr>
          <p:nvPr>
            <p:ph type="sldNum" sz="quarter" idx="12"/>
          </p:nvPr>
        </p:nvSpPr>
        <p:spPr/>
        <p:txBody>
          <a:bodyPr/>
          <a:lstStyle/>
          <a:p>
            <a:pPr algn="ctr"/>
            <a:fld id="{90156F56-D5AE-4C6F-B826-C69D1BC521BB}" type="slidenum">
              <a:rPr lang="en-US" smtClean="0">
                <a:solidFill>
                  <a:prstClr val="white"/>
                </a:solidFill>
              </a:rPr>
              <a:pPr algn="ctr"/>
              <a:t>51</a:t>
            </a:fld>
            <a:endParaRPr lang="en-US">
              <a:solidFill>
                <a:prstClr val="white"/>
              </a:solidFill>
            </a:endParaRPr>
          </a:p>
        </p:txBody>
      </p:sp>
      <p:sp>
        <p:nvSpPr>
          <p:cNvPr id="5" name="Oval 4"/>
          <p:cNvSpPr/>
          <p:nvPr/>
        </p:nvSpPr>
        <p:spPr>
          <a:xfrm>
            <a:off x="7980558" y="2950154"/>
            <a:ext cx="1839207" cy="7291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pic>
        <p:nvPicPr>
          <p:cNvPr id="7" name="Picture 6" descr="laptop.png"/>
          <p:cNvPicPr>
            <a:picLocks/>
          </p:cNvPicPr>
          <p:nvPr/>
        </p:nvPicPr>
        <p:blipFill rotWithShape="1">
          <a:blip r:embed="rId2" cstate="screen">
            <a:extLst>
              <a:ext uri="{28A0092B-C50C-407E-A947-70E740481C1C}">
                <a14:useLocalDpi xmlns:a14="http://schemas.microsoft.com/office/drawing/2010/main"/>
              </a:ext>
            </a:extLst>
          </a:blip>
          <a:srcRect l="-3438" t="-4504" r="-3738" b="-2539"/>
          <a:stretch/>
        </p:blipFill>
        <p:spPr>
          <a:xfrm>
            <a:off x="2851416" y="1021906"/>
            <a:ext cx="9525213" cy="5454301"/>
          </a:xfrm>
          <a:prstGeom prst="rect">
            <a:avLst/>
          </a:prstGeom>
        </p:spPr>
      </p:pic>
      <p:pic>
        <p:nvPicPr>
          <p:cNvPr id="13" name="Picture 12"/>
          <p:cNvPicPr>
            <a:picLocks noChangeAspect="1"/>
          </p:cNvPicPr>
          <p:nvPr/>
        </p:nvPicPr>
        <p:blipFill>
          <a:blip r:embed="rId3"/>
          <a:stretch>
            <a:fillRect/>
          </a:stretch>
        </p:blipFill>
        <p:spPr>
          <a:xfrm>
            <a:off x="4291813" y="1585869"/>
            <a:ext cx="6613778" cy="4062915"/>
          </a:xfrm>
          <a:prstGeom prst="rect">
            <a:avLst/>
          </a:prstGeom>
        </p:spPr>
      </p:pic>
      <p:sp>
        <p:nvSpPr>
          <p:cNvPr id="3" name="Right Arrow 2"/>
          <p:cNvSpPr/>
          <p:nvPr/>
        </p:nvSpPr>
        <p:spPr>
          <a:xfrm>
            <a:off x="6729832" y="2585578"/>
            <a:ext cx="1828324" cy="729152"/>
          </a:xfrm>
          <a:prstGeom prst="rightArrow">
            <a:avLst/>
          </a:prstGeom>
          <a:solidFill>
            <a:srgbClr val="00A4E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09958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ptop.png"/>
          <p:cNvPicPr>
            <a:picLocks/>
          </p:cNvPicPr>
          <p:nvPr/>
        </p:nvPicPr>
        <p:blipFill rotWithShape="1">
          <a:blip r:embed="rId2" cstate="screen">
            <a:extLst>
              <a:ext uri="{28A0092B-C50C-407E-A947-70E740481C1C}">
                <a14:useLocalDpi xmlns:a14="http://schemas.microsoft.com/office/drawing/2010/main"/>
              </a:ext>
            </a:extLst>
          </a:blip>
          <a:srcRect l="-3438" t="-4504" r="-3738" b="-2539"/>
          <a:stretch/>
        </p:blipFill>
        <p:spPr>
          <a:xfrm>
            <a:off x="2851416" y="1021906"/>
            <a:ext cx="9525213" cy="5454301"/>
          </a:xfrm>
          <a:prstGeom prst="rect">
            <a:avLst/>
          </a:prstGeom>
        </p:spPr>
      </p:pic>
      <p:pic>
        <p:nvPicPr>
          <p:cNvPr id="3" name="Picture 2"/>
          <p:cNvPicPr>
            <a:picLocks noChangeAspect="1"/>
          </p:cNvPicPr>
          <p:nvPr/>
        </p:nvPicPr>
        <p:blipFill>
          <a:blip r:embed="rId3"/>
          <a:stretch>
            <a:fillRect/>
          </a:stretch>
        </p:blipFill>
        <p:spPr>
          <a:xfrm>
            <a:off x="4261762" y="1575787"/>
            <a:ext cx="6637358" cy="4087641"/>
          </a:xfrm>
          <a:prstGeom prst="rect">
            <a:avLst/>
          </a:prstGeom>
        </p:spPr>
      </p:pic>
      <p:sp>
        <p:nvSpPr>
          <p:cNvPr id="5" name="Title 4">
            <a:extLst>
              <a:ext uri="{FF2B5EF4-FFF2-40B4-BE49-F238E27FC236}">
                <a16:creationId xmlns:a16="http://schemas.microsoft.com/office/drawing/2014/main" id="{7FA91D1C-A035-C440-B513-A9616F187C48}"/>
              </a:ext>
            </a:extLst>
          </p:cNvPr>
          <p:cNvSpPr>
            <a:spLocks noGrp="1"/>
          </p:cNvSpPr>
          <p:nvPr>
            <p:ph type="title"/>
          </p:nvPr>
        </p:nvSpPr>
        <p:spPr>
          <a:xfrm>
            <a:off x="306308" y="212727"/>
            <a:ext cx="11579384" cy="593725"/>
          </a:xfrm>
        </p:spPr>
        <p:txBody>
          <a:bodyPr/>
          <a:lstStyle/>
          <a:p>
            <a:r>
              <a:rPr lang="en-US" sz="3199" dirty="0">
                <a:solidFill>
                  <a:schemeClr val="tx1"/>
                </a:solidFill>
              </a:rPr>
              <a:t>Firma electronica con </a:t>
            </a:r>
            <a:r>
              <a:rPr lang="en-US" sz="3199" dirty="0" err="1">
                <a:solidFill>
                  <a:schemeClr val="tx1"/>
                </a:solidFill>
              </a:rPr>
              <a:t>autenticación</a:t>
            </a:r>
            <a:r>
              <a:rPr lang="en-US" sz="3199" dirty="0">
                <a:solidFill>
                  <a:schemeClr val="tx1"/>
                </a:solidFill>
              </a:rPr>
              <a:t> de </a:t>
            </a:r>
            <a:r>
              <a:rPr lang="en-US" sz="3199" dirty="0" err="1">
                <a:solidFill>
                  <a:schemeClr val="tx1"/>
                </a:solidFill>
              </a:rPr>
              <a:t>correo</a:t>
            </a:r>
            <a:r>
              <a:rPr lang="en-US" sz="3199" dirty="0">
                <a:solidFill>
                  <a:schemeClr val="tx1"/>
                </a:solidFill>
              </a:rPr>
              <a:t> </a:t>
            </a:r>
            <a:r>
              <a:rPr lang="en-US" sz="3199" dirty="0" err="1">
                <a:solidFill>
                  <a:schemeClr val="tx1"/>
                </a:solidFill>
              </a:rPr>
              <a:t>electrónico</a:t>
            </a:r>
            <a:endParaRPr lang="en-US" dirty="0">
              <a:solidFill>
                <a:schemeClr val="tx1"/>
              </a:solidFill>
            </a:endParaRPr>
          </a:p>
        </p:txBody>
      </p:sp>
      <p:sp>
        <p:nvSpPr>
          <p:cNvPr id="2" name="Slide Number Placeholder 1"/>
          <p:cNvSpPr>
            <a:spLocks noGrp="1"/>
          </p:cNvSpPr>
          <p:nvPr>
            <p:ph type="sldNum" sz="quarter" idx="12"/>
          </p:nvPr>
        </p:nvSpPr>
        <p:spPr/>
        <p:txBody>
          <a:bodyPr/>
          <a:lstStyle/>
          <a:p>
            <a:pPr algn="ctr"/>
            <a:fld id="{90156F56-D5AE-4C6F-B826-C69D1BC521BB}" type="slidenum">
              <a:rPr lang="en-US" smtClean="0">
                <a:solidFill>
                  <a:prstClr val="white"/>
                </a:solidFill>
              </a:rPr>
              <a:pPr algn="ctr"/>
              <a:t>52</a:t>
            </a:fld>
            <a:endParaRPr lang="en-US">
              <a:solidFill>
                <a:prstClr val="white"/>
              </a:solidFill>
            </a:endParaRPr>
          </a:p>
        </p:txBody>
      </p:sp>
      <p:sp>
        <p:nvSpPr>
          <p:cNvPr id="11" name="Down Arrow 10"/>
          <p:cNvSpPr/>
          <p:nvPr/>
        </p:nvSpPr>
        <p:spPr>
          <a:xfrm rot="3068396">
            <a:off x="8778295" y="2893271"/>
            <a:ext cx="326779" cy="1953266"/>
          </a:xfrm>
          <a:prstGeom prst="downArrow">
            <a:avLst/>
          </a:prstGeom>
          <a:solidFill>
            <a:srgbClr val="00A4E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endParaRPr>
          </a:p>
        </p:txBody>
      </p:sp>
    </p:spTree>
    <p:extLst>
      <p:ext uri="{BB962C8B-B14F-4D97-AF65-F5344CB8AC3E}">
        <p14:creationId xmlns:p14="http://schemas.microsoft.com/office/powerpoint/2010/main" val="7609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5AC3CA-2D91-8347-8E5B-C94F5B4681A3}"/>
              </a:ext>
            </a:extLst>
          </p:cNvPr>
          <p:cNvSpPr>
            <a:spLocks noGrp="1"/>
          </p:cNvSpPr>
          <p:nvPr>
            <p:ph type="title"/>
          </p:nvPr>
        </p:nvSpPr>
        <p:spPr/>
        <p:txBody>
          <a:bodyPr/>
          <a:lstStyle/>
          <a:p>
            <a:r>
              <a:rPr lang="en-US" sz="3199" dirty="0">
                <a:solidFill>
                  <a:schemeClr val="tx1"/>
                </a:solidFill>
              </a:rPr>
              <a:t>Firma electronica con </a:t>
            </a:r>
            <a:r>
              <a:rPr lang="en-US" sz="3199" dirty="0" err="1">
                <a:solidFill>
                  <a:schemeClr val="tx1"/>
                </a:solidFill>
              </a:rPr>
              <a:t>autenticación</a:t>
            </a:r>
            <a:r>
              <a:rPr lang="en-US" sz="3199" dirty="0">
                <a:solidFill>
                  <a:schemeClr val="tx1"/>
                </a:solidFill>
              </a:rPr>
              <a:t> de </a:t>
            </a:r>
            <a:r>
              <a:rPr lang="en-US" sz="3199" dirty="0" err="1">
                <a:solidFill>
                  <a:schemeClr val="tx1"/>
                </a:solidFill>
              </a:rPr>
              <a:t>correo</a:t>
            </a:r>
            <a:r>
              <a:rPr lang="en-US" sz="3199" dirty="0">
                <a:solidFill>
                  <a:schemeClr val="tx1"/>
                </a:solidFill>
              </a:rPr>
              <a:t> </a:t>
            </a:r>
            <a:r>
              <a:rPr lang="en-US" sz="3199" dirty="0" err="1">
                <a:solidFill>
                  <a:schemeClr val="tx1"/>
                </a:solidFill>
              </a:rPr>
              <a:t>electrónico</a:t>
            </a:r>
            <a:endParaRPr lang="en-US" dirty="0">
              <a:solidFill>
                <a:schemeClr val="tx1"/>
              </a:solidFill>
            </a:endParaRPr>
          </a:p>
        </p:txBody>
      </p:sp>
      <p:sp>
        <p:nvSpPr>
          <p:cNvPr id="2" name="Slide Number Placeholder 1"/>
          <p:cNvSpPr>
            <a:spLocks noGrp="1"/>
          </p:cNvSpPr>
          <p:nvPr>
            <p:ph type="sldNum" sz="quarter" idx="12"/>
          </p:nvPr>
        </p:nvSpPr>
        <p:spPr/>
        <p:txBody>
          <a:bodyPr/>
          <a:lstStyle/>
          <a:p>
            <a:pPr algn="ctr"/>
            <a:fld id="{90156F56-D5AE-4C6F-B826-C69D1BC521BB}" type="slidenum">
              <a:rPr lang="en-US" smtClean="0">
                <a:solidFill>
                  <a:prstClr val="white"/>
                </a:solidFill>
              </a:rPr>
              <a:pPr algn="ctr"/>
              <a:t>53</a:t>
            </a:fld>
            <a:endParaRPr lang="en-US">
              <a:solidFill>
                <a:prstClr val="white"/>
              </a:solidFill>
            </a:endParaRPr>
          </a:p>
        </p:txBody>
      </p:sp>
      <p:pic>
        <p:nvPicPr>
          <p:cNvPr id="5" name="Picture 4" descr="laptop.png"/>
          <p:cNvPicPr>
            <a:picLocks/>
          </p:cNvPicPr>
          <p:nvPr/>
        </p:nvPicPr>
        <p:blipFill rotWithShape="1">
          <a:blip r:embed="rId3" cstate="screen">
            <a:extLst>
              <a:ext uri="{28A0092B-C50C-407E-A947-70E740481C1C}">
                <a14:useLocalDpi xmlns:a14="http://schemas.microsoft.com/office/drawing/2010/main"/>
              </a:ext>
            </a:extLst>
          </a:blip>
          <a:srcRect l="-3438" t="-4504" r="-3738" b="-2539"/>
          <a:stretch/>
        </p:blipFill>
        <p:spPr>
          <a:xfrm>
            <a:off x="2851416" y="1021906"/>
            <a:ext cx="9525213" cy="5454301"/>
          </a:xfrm>
          <a:prstGeom prst="rect">
            <a:avLst/>
          </a:prstGeom>
        </p:spPr>
      </p:pic>
      <p:pic>
        <p:nvPicPr>
          <p:cNvPr id="8" name="Picture 7"/>
          <p:cNvPicPr>
            <a:picLocks noChangeAspect="1"/>
          </p:cNvPicPr>
          <p:nvPr/>
        </p:nvPicPr>
        <p:blipFill>
          <a:blip r:embed="rId4"/>
          <a:stretch>
            <a:fillRect/>
          </a:stretch>
        </p:blipFill>
        <p:spPr>
          <a:xfrm>
            <a:off x="4382318" y="1579084"/>
            <a:ext cx="6435339" cy="4081936"/>
          </a:xfrm>
          <a:prstGeom prst="rect">
            <a:avLst/>
          </a:prstGeom>
        </p:spPr>
      </p:pic>
    </p:spTree>
    <p:extLst>
      <p:ext uri="{BB962C8B-B14F-4D97-AF65-F5344CB8AC3E}">
        <p14:creationId xmlns:p14="http://schemas.microsoft.com/office/powerpoint/2010/main" val="999821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aptop.png"/>
          <p:cNvPicPr>
            <a:picLocks/>
          </p:cNvPicPr>
          <p:nvPr/>
        </p:nvPicPr>
        <p:blipFill rotWithShape="1">
          <a:blip r:embed="rId2" cstate="screen">
            <a:extLst>
              <a:ext uri="{28A0092B-C50C-407E-A947-70E740481C1C}">
                <a14:useLocalDpi xmlns:a14="http://schemas.microsoft.com/office/drawing/2010/main"/>
              </a:ext>
            </a:extLst>
          </a:blip>
          <a:srcRect l="-3438" t="-4504" r="-3738" b="-2539"/>
          <a:stretch/>
        </p:blipFill>
        <p:spPr>
          <a:xfrm>
            <a:off x="2851416" y="1021906"/>
            <a:ext cx="9525213" cy="5454301"/>
          </a:xfrm>
          <a:prstGeom prst="rect">
            <a:avLst/>
          </a:prstGeom>
        </p:spPr>
      </p:pic>
      <p:pic>
        <p:nvPicPr>
          <p:cNvPr id="2" name="Picture 1"/>
          <p:cNvPicPr>
            <a:picLocks noChangeAspect="1"/>
          </p:cNvPicPr>
          <p:nvPr/>
        </p:nvPicPr>
        <p:blipFill>
          <a:blip r:embed="rId3"/>
          <a:stretch>
            <a:fillRect/>
          </a:stretch>
        </p:blipFill>
        <p:spPr>
          <a:xfrm>
            <a:off x="4259661" y="1566736"/>
            <a:ext cx="6657563" cy="4097855"/>
          </a:xfrm>
          <a:prstGeom prst="rect">
            <a:avLst/>
          </a:prstGeom>
        </p:spPr>
      </p:pic>
      <p:sp>
        <p:nvSpPr>
          <p:cNvPr id="8" name="Title 3">
            <a:extLst>
              <a:ext uri="{FF2B5EF4-FFF2-40B4-BE49-F238E27FC236}">
                <a16:creationId xmlns:a16="http://schemas.microsoft.com/office/drawing/2014/main" id="{35144BCA-F887-8740-8884-4FB0C7F75A40}"/>
              </a:ext>
            </a:extLst>
          </p:cNvPr>
          <p:cNvSpPr>
            <a:spLocks noGrp="1"/>
          </p:cNvSpPr>
          <p:nvPr>
            <p:ph type="title"/>
          </p:nvPr>
        </p:nvSpPr>
        <p:spPr>
          <a:xfrm>
            <a:off x="306309" y="287508"/>
            <a:ext cx="11579384" cy="593725"/>
          </a:xfrm>
        </p:spPr>
        <p:txBody>
          <a:bodyPr/>
          <a:lstStyle/>
          <a:p>
            <a:r>
              <a:rPr lang="en-US" sz="3199" dirty="0">
                <a:solidFill>
                  <a:schemeClr val="tx1"/>
                </a:solidFill>
              </a:rPr>
              <a:t>Firma electronica con </a:t>
            </a:r>
            <a:r>
              <a:rPr lang="en-US" sz="3199" dirty="0" err="1">
                <a:solidFill>
                  <a:schemeClr val="tx1"/>
                </a:solidFill>
              </a:rPr>
              <a:t>autenticación</a:t>
            </a:r>
            <a:r>
              <a:rPr lang="en-US" sz="3199" dirty="0">
                <a:solidFill>
                  <a:schemeClr val="tx1"/>
                </a:solidFill>
              </a:rPr>
              <a:t> de </a:t>
            </a:r>
            <a:r>
              <a:rPr lang="en-US" sz="3199" dirty="0" err="1">
                <a:solidFill>
                  <a:schemeClr val="tx1"/>
                </a:solidFill>
              </a:rPr>
              <a:t>correo</a:t>
            </a:r>
            <a:r>
              <a:rPr lang="en-US" sz="3199" dirty="0">
                <a:solidFill>
                  <a:schemeClr val="tx1"/>
                </a:solidFill>
              </a:rPr>
              <a:t> </a:t>
            </a:r>
            <a:r>
              <a:rPr lang="en-US" sz="3199" dirty="0" err="1">
                <a:solidFill>
                  <a:schemeClr val="tx1"/>
                </a:solidFill>
              </a:rPr>
              <a:t>electrónico</a:t>
            </a:r>
            <a:endParaRPr lang="en-US" dirty="0">
              <a:solidFill>
                <a:schemeClr val="tx1"/>
              </a:solidFill>
            </a:endParaRPr>
          </a:p>
        </p:txBody>
      </p:sp>
    </p:spTree>
    <p:extLst>
      <p:ext uri="{BB962C8B-B14F-4D97-AF65-F5344CB8AC3E}">
        <p14:creationId xmlns:p14="http://schemas.microsoft.com/office/powerpoint/2010/main" val="20027778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67456" y="1169966"/>
            <a:ext cx="11662085" cy="4618896"/>
          </a:xfrm>
          <a:prstGeom prst="rect">
            <a:avLst/>
          </a:prstGeom>
          <a:solidFill>
            <a:srgbClr val="005272">
              <a:alpha val="50196"/>
            </a:srgbClr>
          </a:solidFill>
          <a:ln w="25400" cap="flat" cmpd="sng" algn="ctr">
            <a:noFill/>
            <a:prstDash val="solid"/>
          </a:ln>
          <a:effectLst>
            <a:outerShdw blurRad="50800" dist="38100" dir="8100000" algn="tr" rotWithShape="0">
              <a:prstClr val="black">
                <a:alpha val="40000"/>
              </a:prstClr>
            </a:outerShdw>
          </a:effectLst>
        </p:spPr>
        <p:txBody>
          <a:bodyPr rtlCol="0" anchor="t" anchorCtr="0"/>
          <a:lstStyle/>
          <a:p>
            <a:pPr algn="ctr" defTabSz="914126">
              <a:defRPr/>
            </a:pPr>
            <a:r>
              <a:rPr lang="it-IT" sz="1999" kern="0" dirty="0">
                <a:solidFill>
                  <a:prstClr val="white"/>
                </a:solidFill>
                <a:latin typeface="Adobe Clean"/>
                <a:ea typeface=""/>
                <a:cs typeface=""/>
              </a:rPr>
              <a:t>Firmas Electrónicas</a:t>
            </a:r>
            <a:endParaRPr lang="en-US" sz="1999" kern="0" dirty="0">
              <a:solidFill>
                <a:prstClr val="white"/>
              </a:solidFill>
              <a:latin typeface="Adobe Clean"/>
              <a:ea typeface=""/>
              <a:cs typeface=""/>
            </a:endParaRPr>
          </a:p>
        </p:txBody>
      </p:sp>
      <p:cxnSp>
        <p:nvCxnSpPr>
          <p:cNvPr id="31" name="Straight Arrow Connector 30"/>
          <p:cNvCxnSpPr/>
          <p:nvPr/>
        </p:nvCxnSpPr>
        <p:spPr>
          <a:xfrm flipV="1">
            <a:off x="6131864" y="1776477"/>
            <a:ext cx="0" cy="3797289"/>
          </a:xfrm>
          <a:prstGeom prst="straightConnector1">
            <a:avLst/>
          </a:prstGeom>
          <a:noFill/>
          <a:ln w="317500" cap="flat" cmpd="sng" algn="ctr">
            <a:solidFill>
              <a:srgbClr val="FFC000"/>
            </a:solidFill>
            <a:prstDash val="solid"/>
            <a:tailEnd type="triangle" w="sm" len="sm"/>
          </a:ln>
          <a:effectLst>
            <a:outerShdw blurRad="50800" dist="38100" dir="8100000" algn="tr" rotWithShape="0">
              <a:prstClr val="black">
                <a:alpha val="40000"/>
              </a:prstClr>
            </a:outerShdw>
          </a:effectLst>
          <a:scene3d>
            <a:camera prst="orthographicFront">
              <a:rot lat="0" lon="0" rev="0"/>
            </a:camera>
            <a:lightRig rig="threePt" dir="tl">
              <a:rot lat="0" lon="0" rev="0"/>
            </a:lightRig>
          </a:scene3d>
          <a:sp3d prstMaterial="metal">
            <a:bevelT w="10000" h="10000"/>
          </a:sp3d>
        </p:spPr>
      </p:cxnSp>
      <p:sp>
        <p:nvSpPr>
          <p:cNvPr id="32" name="TextBox 31"/>
          <p:cNvSpPr txBox="1"/>
          <p:nvPr/>
        </p:nvSpPr>
        <p:spPr>
          <a:xfrm rot="16200000">
            <a:off x="4360226" y="3732109"/>
            <a:ext cx="3480440" cy="338554"/>
          </a:xfrm>
          <a:prstGeom prst="rect">
            <a:avLst/>
          </a:prstGeom>
          <a:noFill/>
        </p:spPr>
        <p:txBody>
          <a:bodyPr wrap="none" rtlCol="0">
            <a:spAutoFit/>
          </a:bodyPr>
          <a:lstStyle/>
          <a:p>
            <a:r>
              <a:rPr lang="es-ES" sz="1600" dirty="0">
                <a:solidFill>
                  <a:srgbClr val="000000"/>
                </a:solidFill>
              </a:rPr>
              <a:t>Garantía de identidad y autenticidad</a:t>
            </a:r>
            <a:endParaRPr lang="en-US" sz="1600" dirty="0">
              <a:solidFill>
                <a:srgbClr val="000000"/>
              </a:solidFill>
            </a:endParaRPr>
          </a:p>
        </p:txBody>
      </p:sp>
      <p:sp>
        <p:nvSpPr>
          <p:cNvPr id="34" name="Rectangle 33"/>
          <p:cNvSpPr/>
          <p:nvPr/>
        </p:nvSpPr>
        <p:spPr>
          <a:xfrm>
            <a:off x="6408687" y="5927114"/>
            <a:ext cx="2864255" cy="400006"/>
          </a:xfrm>
          <a:prstGeom prst="rect">
            <a:avLst/>
          </a:prstGeom>
        </p:spPr>
        <p:txBody>
          <a:bodyPr wrap="square">
            <a:spAutoFit/>
          </a:bodyPr>
          <a:lstStyle/>
          <a:p>
            <a:pPr algn="ctr"/>
            <a:r>
              <a:rPr lang="en-US" sz="1999" dirty="0" err="1">
                <a:solidFill>
                  <a:srgbClr val="FBB034"/>
                </a:solidFill>
              </a:rPr>
              <a:t>Firmas</a:t>
            </a:r>
            <a:r>
              <a:rPr lang="en-US" sz="1999" dirty="0">
                <a:solidFill>
                  <a:srgbClr val="FBB034"/>
                </a:solidFill>
              </a:rPr>
              <a:t> </a:t>
            </a:r>
            <a:r>
              <a:rPr lang="en-US" sz="1999" dirty="0" err="1">
                <a:solidFill>
                  <a:srgbClr val="FBB034"/>
                </a:solidFill>
              </a:rPr>
              <a:t>Digitales</a:t>
            </a:r>
            <a:endParaRPr lang="en-US" sz="1999" dirty="0">
              <a:solidFill>
                <a:srgbClr val="FBB034"/>
              </a:solidFill>
            </a:endParaRPr>
          </a:p>
        </p:txBody>
      </p:sp>
      <p:sp>
        <p:nvSpPr>
          <p:cNvPr id="35" name="Rectangle 34"/>
          <p:cNvSpPr/>
          <p:nvPr/>
        </p:nvSpPr>
        <p:spPr>
          <a:xfrm>
            <a:off x="3018761" y="5744234"/>
            <a:ext cx="2864255" cy="707630"/>
          </a:xfrm>
          <a:prstGeom prst="rect">
            <a:avLst/>
          </a:prstGeom>
        </p:spPr>
        <p:txBody>
          <a:bodyPr wrap="square">
            <a:spAutoFit/>
          </a:bodyPr>
          <a:lstStyle/>
          <a:p>
            <a:pPr algn="ctr"/>
            <a:r>
              <a:rPr lang="en-US" sz="1999" dirty="0" err="1">
                <a:solidFill>
                  <a:schemeClr val="accent4"/>
                </a:solidFill>
              </a:rPr>
              <a:t>Firmas</a:t>
            </a:r>
            <a:r>
              <a:rPr lang="en-US" sz="1999" dirty="0">
                <a:solidFill>
                  <a:schemeClr val="accent4"/>
                </a:solidFill>
              </a:rPr>
              <a:t> </a:t>
            </a:r>
            <a:r>
              <a:rPr lang="en-US" sz="1999" dirty="0" err="1">
                <a:solidFill>
                  <a:schemeClr val="accent4"/>
                </a:solidFill>
              </a:rPr>
              <a:t>electrónicas</a:t>
            </a:r>
            <a:r>
              <a:rPr lang="en-US" sz="1999" dirty="0">
                <a:solidFill>
                  <a:schemeClr val="accent4"/>
                </a:solidFill>
              </a:rPr>
              <a:t> </a:t>
            </a:r>
            <a:r>
              <a:rPr lang="en-US" sz="1999" dirty="0" err="1">
                <a:solidFill>
                  <a:schemeClr val="accent4"/>
                </a:solidFill>
              </a:rPr>
              <a:t>típicas</a:t>
            </a:r>
            <a:endParaRPr lang="en-US" sz="1999" dirty="0">
              <a:solidFill>
                <a:srgbClr val="FBB034"/>
              </a:solidFill>
            </a:endParaRPr>
          </a:p>
        </p:txBody>
      </p:sp>
      <p:grpSp>
        <p:nvGrpSpPr>
          <p:cNvPr id="36" name="Group 35"/>
          <p:cNvGrpSpPr/>
          <p:nvPr/>
        </p:nvGrpSpPr>
        <p:grpSpPr>
          <a:xfrm>
            <a:off x="6720087" y="2128079"/>
            <a:ext cx="2241454" cy="2584265"/>
            <a:chOff x="6720249" y="2127739"/>
            <a:chExt cx="2242038" cy="2584938"/>
          </a:xfrm>
        </p:grpSpPr>
        <p:sp>
          <p:nvSpPr>
            <p:cNvPr id="37" name="Rectangle 36"/>
            <p:cNvSpPr/>
            <p:nvPr/>
          </p:nvSpPr>
          <p:spPr>
            <a:xfrm>
              <a:off x="6720249" y="2989385"/>
              <a:ext cx="2242038" cy="1723292"/>
            </a:xfrm>
            <a:prstGeom prst="rect">
              <a:avLst/>
            </a:prstGeom>
            <a:solidFill>
              <a:srgbClr val="C1D82F">
                <a:alpha val="20000"/>
              </a:srgbClr>
            </a:solidFill>
            <a:ln w="3175" cap="flat" cmpd="sng" algn="ctr">
              <a:solidFill>
                <a:srgbClr val="005272"/>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Avanzado</a:t>
              </a:r>
              <a:endParaRPr lang="en-US" sz="1799" kern="0" dirty="0">
                <a:solidFill>
                  <a:srgbClr val="000000"/>
                </a:solidFill>
                <a:latin typeface="Adobe Clean"/>
                <a:ea typeface=""/>
                <a:cs typeface=""/>
              </a:endParaRPr>
            </a:p>
          </p:txBody>
        </p:sp>
        <p:sp>
          <p:nvSpPr>
            <p:cNvPr id="38" name="Rectangle 37"/>
            <p:cNvSpPr/>
            <p:nvPr/>
          </p:nvSpPr>
          <p:spPr>
            <a:xfrm>
              <a:off x="6720249" y="2127739"/>
              <a:ext cx="2242038" cy="861645"/>
            </a:xfrm>
            <a:prstGeom prst="rect">
              <a:avLst/>
            </a:prstGeom>
            <a:solidFill>
              <a:srgbClr val="C1D82F">
                <a:alpha val="74902"/>
              </a:srgbClr>
            </a:solidFill>
            <a:ln w="3175" cap="flat" cmpd="sng" algn="ctr">
              <a:solidFill>
                <a:srgbClr val="005272"/>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Calificado</a:t>
              </a:r>
              <a:endParaRPr lang="en-US" sz="1799" kern="0" dirty="0">
                <a:solidFill>
                  <a:srgbClr val="000000"/>
                </a:solidFill>
                <a:latin typeface="Adobe Clean"/>
                <a:ea typeface=""/>
                <a:cs typeface=""/>
              </a:endParaRPr>
            </a:p>
          </p:txBody>
        </p:sp>
      </p:grpSp>
      <p:grpSp>
        <p:nvGrpSpPr>
          <p:cNvPr id="24" name="Group 23"/>
          <p:cNvGrpSpPr/>
          <p:nvPr/>
        </p:nvGrpSpPr>
        <p:grpSpPr>
          <a:xfrm>
            <a:off x="3297843" y="2989500"/>
            <a:ext cx="2241454" cy="2584265"/>
            <a:chOff x="3297114" y="2989385"/>
            <a:chExt cx="2242038" cy="2584938"/>
          </a:xfrm>
        </p:grpSpPr>
        <p:sp>
          <p:nvSpPr>
            <p:cNvPr id="25" name="Rectangle 24"/>
            <p:cNvSpPr/>
            <p:nvPr/>
          </p:nvSpPr>
          <p:spPr>
            <a:xfrm>
              <a:off x="3297114" y="2989385"/>
              <a:ext cx="2242038" cy="2584938"/>
            </a:xfrm>
            <a:prstGeom prst="rect">
              <a:avLst/>
            </a:prstGeom>
            <a:solidFill>
              <a:srgbClr val="00A4E4">
                <a:alpha val="20000"/>
              </a:srgbClr>
            </a:solidFill>
            <a:ln w="25400" cap="flat" cmpd="sng" algn="ctr">
              <a:noFill/>
              <a:prstDash val="solid"/>
            </a:ln>
            <a:effectLst/>
          </p:spPr>
          <p:txBody>
            <a:bodyPr rtlCol="0" anchor="ctr"/>
            <a:lstStyle/>
            <a:p>
              <a:pPr algn="ctr" defTabSz="914126">
                <a:defRPr/>
              </a:pPr>
              <a:endParaRPr lang="en-US" sz="1799" kern="0">
                <a:solidFill>
                  <a:prstClr val="white"/>
                </a:solidFill>
                <a:latin typeface="Adobe Clean"/>
                <a:ea typeface=""/>
                <a:cs typeface=""/>
              </a:endParaRPr>
            </a:p>
          </p:txBody>
        </p:sp>
        <p:sp>
          <p:nvSpPr>
            <p:cNvPr id="26" name="Rectangle 25"/>
            <p:cNvSpPr/>
            <p:nvPr/>
          </p:nvSpPr>
          <p:spPr>
            <a:xfrm>
              <a:off x="3297114" y="4712677"/>
              <a:ext cx="2242038" cy="861646"/>
            </a:xfrm>
            <a:prstGeom prst="rect">
              <a:avLst/>
            </a:prstGeom>
            <a:solidFill>
              <a:srgbClr val="00A4E4">
                <a:alpha val="0"/>
              </a:srgbClr>
            </a:solidFill>
            <a:ln w="3175" cap="flat" cmpd="sng" algn="ctr">
              <a:solidFill>
                <a:srgbClr val="005272"/>
              </a:solidFill>
              <a:prstDash val="solid"/>
            </a:ln>
            <a:effectLst>
              <a:outerShdw blurRad="76200" dist="50800" dir="5400000" rotWithShape="0">
                <a:srgbClr val="4E3B30">
                  <a:alpha val="60000"/>
                </a:srgbClr>
              </a:outerShdw>
            </a:effectLst>
          </p:spPr>
          <p:txBody>
            <a:bodyPr rtlCol="0" anchor="ctr"/>
            <a:lstStyle/>
            <a:p>
              <a:pPr algn="ctr" defTabSz="914126">
                <a:defRPr/>
              </a:pPr>
              <a:r>
                <a:rPr lang="en-US" sz="1799" kern="0" dirty="0" err="1">
                  <a:solidFill>
                    <a:srgbClr val="000000"/>
                  </a:solidFill>
                  <a:latin typeface="Adobe Clean"/>
                  <a:ea typeface=""/>
                  <a:cs typeface=""/>
                </a:rPr>
                <a:t>Otro</a:t>
              </a:r>
              <a:endParaRPr lang="en-US" sz="1799" kern="0" dirty="0">
                <a:solidFill>
                  <a:srgbClr val="000000"/>
                </a:solidFill>
                <a:latin typeface="Adobe Clean"/>
                <a:ea typeface=""/>
                <a:cs typeface=""/>
              </a:endParaRPr>
            </a:p>
          </p:txBody>
        </p:sp>
        <p:sp>
          <p:nvSpPr>
            <p:cNvPr id="27" name="Rectangle 26"/>
            <p:cNvSpPr/>
            <p:nvPr/>
          </p:nvSpPr>
          <p:spPr>
            <a:xfrm>
              <a:off x="3297114" y="3851031"/>
              <a:ext cx="2242038" cy="861646"/>
            </a:xfrm>
            <a:prstGeom prst="rect">
              <a:avLst/>
            </a:prstGeom>
            <a:solidFill>
              <a:srgbClr val="00A4E4">
                <a:alpha val="40000"/>
              </a:srgbClr>
            </a:solidFill>
            <a:ln w="82550" cap="flat" cmpd="sng" algn="ctr">
              <a:noFill/>
              <a:prstDash val="solid"/>
            </a:ln>
            <a:effectLst/>
          </p:spPr>
          <p:txBody>
            <a:bodyPr rtlCol="0" anchor="ctr"/>
            <a:lstStyle/>
            <a:p>
              <a:pPr algn="ctr" defTabSz="914126">
                <a:defRPr/>
              </a:pPr>
              <a:r>
                <a:rPr lang="en-US" sz="1799" kern="0" dirty="0" err="1">
                  <a:solidFill>
                    <a:srgbClr val="000000"/>
                  </a:solidFill>
                  <a:latin typeface="Adobe Clean"/>
                  <a:ea typeface=""/>
                  <a:cs typeface=""/>
                </a:rPr>
                <a:t>Estandar</a:t>
              </a:r>
              <a:endParaRPr lang="en-US" sz="1799" kern="0" dirty="0">
                <a:solidFill>
                  <a:srgbClr val="000000"/>
                </a:solidFill>
                <a:latin typeface="Adobe Clean"/>
                <a:ea typeface=""/>
                <a:cs typeface=""/>
              </a:endParaRPr>
            </a:p>
          </p:txBody>
        </p:sp>
        <p:sp>
          <p:nvSpPr>
            <p:cNvPr id="28" name="Rectangle 27"/>
            <p:cNvSpPr/>
            <p:nvPr/>
          </p:nvSpPr>
          <p:spPr>
            <a:xfrm>
              <a:off x="3297114" y="2989385"/>
              <a:ext cx="2242038" cy="861646"/>
            </a:xfrm>
            <a:prstGeom prst="rect">
              <a:avLst/>
            </a:prstGeom>
            <a:solidFill>
              <a:srgbClr val="00A4E4">
                <a:alpha val="74902"/>
              </a:srgbClr>
            </a:solidFill>
            <a:ln w="82550" cap="flat" cmpd="sng" algn="ctr">
              <a:solidFill>
                <a:schemeClr val="accent4"/>
              </a:solidFill>
              <a:prstDash val="solid"/>
            </a:ln>
            <a:effectLst/>
          </p:spPr>
          <p:txBody>
            <a:bodyPr rtlCol="0" anchor="ctr"/>
            <a:lstStyle/>
            <a:p>
              <a:pPr algn="ctr" defTabSz="914126">
                <a:defRPr/>
              </a:pPr>
              <a:r>
                <a:rPr lang="en-US" sz="1799" kern="0" dirty="0" err="1">
                  <a:solidFill>
                    <a:srgbClr val="000000"/>
                  </a:solidFill>
                  <a:latin typeface="Adobe Clean"/>
                  <a:ea typeface=""/>
                  <a:cs typeface=""/>
                </a:rPr>
                <a:t>Mejorado</a:t>
              </a:r>
              <a:endParaRPr lang="en-US" sz="1799" kern="0" dirty="0">
                <a:solidFill>
                  <a:srgbClr val="000000"/>
                </a:solidFill>
                <a:latin typeface="Adobe Clean"/>
                <a:ea typeface=""/>
                <a:cs typeface=""/>
              </a:endParaRPr>
            </a:p>
          </p:txBody>
        </p:sp>
      </p:grpSp>
      <p:sp>
        <p:nvSpPr>
          <p:cNvPr id="18" name="Title 1">
            <a:extLst>
              <a:ext uri="{FF2B5EF4-FFF2-40B4-BE49-F238E27FC236}">
                <a16:creationId xmlns:a16="http://schemas.microsoft.com/office/drawing/2014/main" id="{F8FCABDF-5554-AF46-A212-CF06D0B97381}"/>
              </a:ext>
            </a:extLst>
          </p:cNvPr>
          <p:cNvSpPr>
            <a:spLocks noGrp="1"/>
          </p:cNvSpPr>
          <p:nvPr>
            <p:ph type="title"/>
          </p:nvPr>
        </p:nvSpPr>
        <p:spPr>
          <a:xfrm>
            <a:off x="306309" y="287508"/>
            <a:ext cx="11579384" cy="593725"/>
          </a:xfrm>
        </p:spPr>
        <p:txBody>
          <a:bodyPr/>
          <a:lstStyle/>
          <a:p>
            <a:r>
              <a:rPr lang="es-ES" sz="3199" dirty="0">
                <a:solidFill>
                  <a:schemeClr val="tx1"/>
                </a:solidFill>
              </a:rPr>
              <a:t>Comprensión de las opciones de autenticación</a:t>
            </a:r>
            <a:endParaRPr lang="en-US" dirty="0"/>
          </a:p>
        </p:txBody>
      </p:sp>
    </p:spTree>
    <p:extLst>
      <p:ext uri="{BB962C8B-B14F-4D97-AF65-F5344CB8AC3E}">
        <p14:creationId xmlns:p14="http://schemas.microsoft.com/office/powerpoint/2010/main" val="213473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ptop.png"/>
          <p:cNvPicPr>
            <a:picLocks/>
          </p:cNvPicPr>
          <p:nvPr/>
        </p:nvPicPr>
        <p:blipFill rotWithShape="1">
          <a:blip r:embed="rId3" cstate="screen">
            <a:extLst>
              <a:ext uri="{28A0092B-C50C-407E-A947-70E740481C1C}">
                <a14:useLocalDpi xmlns:a14="http://schemas.microsoft.com/office/drawing/2010/main"/>
              </a:ext>
            </a:extLst>
          </a:blip>
          <a:srcRect l="-3438" t="-4504" r="-3738" b="-2539"/>
          <a:stretch/>
        </p:blipFill>
        <p:spPr>
          <a:xfrm>
            <a:off x="2851416" y="1021906"/>
            <a:ext cx="9525213" cy="5454301"/>
          </a:xfrm>
          <a:prstGeom prst="rect">
            <a:avLst/>
          </a:prstGeom>
        </p:spPr>
      </p:pic>
      <p:sp>
        <p:nvSpPr>
          <p:cNvPr id="5" name="Title 4">
            <a:extLst>
              <a:ext uri="{FF2B5EF4-FFF2-40B4-BE49-F238E27FC236}">
                <a16:creationId xmlns:a16="http://schemas.microsoft.com/office/drawing/2014/main" id="{84094BF0-3645-B444-A39D-AEB770569636}"/>
              </a:ext>
            </a:extLst>
          </p:cNvPr>
          <p:cNvSpPr>
            <a:spLocks noGrp="1"/>
          </p:cNvSpPr>
          <p:nvPr>
            <p:ph type="title"/>
          </p:nvPr>
        </p:nvSpPr>
        <p:spPr/>
        <p:txBody>
          <a:bodyPr/>
          <a:lstStyle/>
          <a:p>
            <a:r>
              <a:rPr lang="en-US" sz="3199">
                <a:solidFill>
                  <a:schemeClr val="tx1"/>
                </a:solidFill>
              </a:rPr>
              <a:t>E-signature with two-factor authentication</a:t>
            </a:r>
            <a:endParaRPr lang="en-US">
              <a:solidFill>
                <a:schemeClr val="tx1"/>
              </a:solidFill>
            </a:endParaRPr>
          </a:p>
        </p:txBody>
      </p:sp>
      <p:sp>
        <p:nvSpPr>
          <p:cNvPr id="2" name="Slide Number Placeholder 1"/>
          <p:cNvSpPr>
            <a:spLocks noGrp="1"/>
          </p:cNvSpPr>
          <p:nvPr>
            <p:ph type="sldNum" sz="quarter" idx="12"/>
          </p:nvPr>
        </p:nvSpPr>
        <p:spPr/>
        <p:txBody>
          <a:bodyPr/>
          <a:lstStyle/>
          <a:p>
            <a:pPr algn="ctr"/>
            <a:fld id="{90156F56-D5AE-4C6F-B826-C69D1BC521BB}" type="slidenum">
              <a:rPr lang="en-US" smtClean="0">
                <a:solidFill>
                  <a:prstClr val="white"/>
                </a:solidFill>
              </a:rPr>
              <a:pPr algn="ctr"/>
              <a:t>56</a:t>
            </a:fld>
            <a:endParaRPr lang="en-US">
              <a:solidFill>
                <a:prstClr val="white"/>
              </a:solidFill>
            </a:endParaRPr>
          </a:p>
        </p:txBody>
      </p:sp>
      <p:pic>
        <p:nvPicPr>
          <p:cNvPr id="11" name="Picture 10"/>
          <p:cNvPicPr>
            <a:picLocks noChangeAspect="1"/>
          </p:cNvPicPr>
          <p:nvPr/>
        </p:nvPicPr>
        <p:blipFill>
          <a:blip r:embed="rId4"/>
          <a:stretch>
            <a:fillRect/>
          </a:stretch>
        </p:blipFill>
        <p:spPr>
          <a:xfrm>
            <a:off x="4291813" y="1585869"/>
            <a:ext cx="6613778" cy="4062915"/>
          </a:xfrm>
          <a:prstGeom prst="rect">
            <a:avLst/>
          </a:prstGeom>
        </p:spPr>
      </p:pic>
      <p:sp>
        <p:nvSpPr>
          <p:cNvPr id="12" name="Right Arrow 11"/>
          <p:cNvSpPr/>
          <p:nvPr/>
        </p:nvSpPr>
        <p:spPr>
          <a:xfrm>
            <a:off x="6714846" y="3037687"/>
            <a:ext cx="1828324" cy="729152"/>
          </a:xfrm>
          <a:prstGeom prst="rightArrow">
            <a:avLst/>
          </a:prstGeom>
          <a:solidFill>
            <a:srgbClr val="00A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3857" y="2881647"/>
            <a:ext cx="149313" cy="230191"/>
          </a:xfrm>
          <a:prstGeom prst="rect">
            <a:avLst/>
          </a:prstGeom>
        </p:spPr>
      </p:pic>
      <p:pic>
        <p:nvPicPr>
          <p:cNvPr id="9" name="Picture 8">
            <a:extLst>
              <a:ext uri="{FF2B5EF4-FFF2-40B4-BE49-F238E27FC236}">
                <a16:creationId xmlns:a16="http://schemas.microsoft.com/office/drawing/2014/main" id="{A89A1322-D67F-9B4F-A1D9-0290C4B9FC97}"/>
              </a:ext>
            </a:extLst>
          </p:cNvPr>
          <p:cNvPicPr>
            <a:picLocks noChangeAspect="1"/>
          </p:cNvPicPr>
          <p:nvPr/>
        </p:nvPicPr>
        <p:blipFill>
          <a:blip r:embed="rId6"/>
          <a:stretch>
            <a:fillRect/>
          </a:stretch>
        </p:blipFill>
        <p:spPr>
          <a:xfrm>
            <a:off x="1587" y="1786"/>
            <a:ext cx="12188825" cy="6856214"/>
          </a:xfrm>
          <a:prstGeom prst="rect">
            <a:avLst/>
          </a:prstGeom>
        </p:spPr>
      </p:pic>
      <p:sp>
        <p:nvSpPr>
          <p:cNvPr id="10" name="Title 3">
            <a:extLst>
              <a:ext uri="{FF2B5EF4-FFF2-40B4-BE49-F238E27FC236}">
                <a16:creationId xmlns:a16="http://schemas.microsoft.com/office/drawing/2014/main" id="{3D5AC3CA-2D91-8347-8E5B-C94F5B4681A3}"/>
              </a:ext>
            </a:extLst>
          </p:cNvPr>
          <p:cNvSpPr txBox="1">
            <a:spLocks/>
          </p:cNvSpPr>
          <p:nvPr/>
        </p:nvSpPr>
        <p:spPr>
          <a:xfrm>
            <a:off x="304801" y="377616"/>
            <a:ext cx="11582400" cy="593725"/>
          </a:xfrm>
          <a:prstGeom prst="rect">
            <a:avLst/>
          </a:prstGeom>
          <a:solidFill>
            <a:schemeClr val="bg1"/>
          </a:solidFill>
        </p:spPr>
        <p:txBody>
          <a:bodyPr vert="horz" lIns="108829" tIns="54414" rIns="108829" bIns="54414" rtlCol="0" anchor="ctr">
            <a:noAutofit/>
          </a:bodyPr>
          <a:lstStyle>
            <a:lvl1pPr algn="l" defTabSz="1088291" rtl="0" eaLnBrk="1" latinLnBrk="0" hangingPunct="1">
              <a:spcBef>
                <a:spcPct val="0"/>
              </a:spcBef>
              <a:buNone/>
              <a:defRPr sz="3200" b="0" i="0" u="none" kern="1200">
                <a:solidFill>
                  <a:schemeClr val="tx1">
                    <a:lumMod val="75000"/>
                    <a:lumOff val="25000"/>
                  </a:schemeClr>
                </a:solidFill>
                <a:latin typeface="Adobe Clean Light" pitchFamily="34" charset="0"/>
                <a:ea typeface="+mj-ea"/>
                <a:cs typeface="+mj-cs"/>
              </a:defRPr>
            </a:lvl1pPr>
          </a:lstStyle>
          <a:p>
            <a:r>
              <a:rPr lang="en-US" sz="3199" dirty="0">
                <a:solidFill>
                  <a:schemeClr val="tx1"/>
                </a:solidFill>
              </a:rPr>
              <a:t>Firma electronica con dos </a:t>
            </a:r>
            <a:r>
              <a:rPr lang="en-US" sz="3199" dirty="0" err="1">
                <a:solidFill>
                  <a:schemeClr val="tx1"/>
                </a:solidFill>
              </a:rPr>
              <a:t>factores</a:t>
            </a:r>
            <a:r>
              <a:rPr lang="en-US" sz="3199" dirty="0">
                <a:solidFill>
                  <a:schemeClr val="tx1"/>
                </a:solidFill>
              </a:rPr>
              <a:t> de </a:t>
            </a:r>
            <a:r>
              <a:rPr lang="en-US" sz="3199" dirty="0" err="1">
                <a:solidFill>
                  <a:schemeClr val="tx1"/>
                </a:solidFill>
              </a:rPr>
              <a:t>autenticación</a:t>
            </a:r>
            <a:endParaRPr lang="en-US" dirty="0">
              <a:solidFill>
                <a:schemeClr val="tx1"/>
              </a:solidFill>
            </a:endParaRPr>
          </a:p>
        </p:txBody>
      </p:sp>
    </p:spTree>
    <p:extLst>
      <p:ext uri="{BB962C8B-B14F-4D97-AF65-F5344CB8AC3E}">
        <p14:creationId xmlns:p14="http://schemas.microsoft.com/office/powerpoint/2010/main" val="316497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a:fld id="{90156F56-D5AE-4C6F-B826-C69D1BC521BB}" type="slidenum">
              <a:rPr lang="en-US" smtClean="0">
                <a:solidFill>
                  <a:prstClr val="white"/>
                </a:solidFill>
              </a:rPr>
              <a:pPr algn="ctr"/>
              <a:t>57</a:t>
            </a:fld>
            <a:endParaRPr lang="en-US">
              <a:solidFill>
                <a:prstClr val="white"/>
              </a:solidFill>
            </a:endParaRPr>
          </a:p>
        </p:txBody>
      </p:sp>
      <p:pic>
        <p:nvPicPr>
          <p:cNvPr id="5" name="Picture 4" descr="laptop.png"/>
          <p:cNvPicPr>
            <a:picLocks/>
          </p:cNvPicPr>
          <p:nvPr/>
        </p:nvPicPr>
        <p:blipFill rotWithShape="1">
          <a:blip r:embed="rId2" cstate="screen">
            <a:extLst>
              <a:ext uri="{28A0092B-C50C-407E-A947-70E740481C1C}">
                <a14:useLocalDpi xmlns:a14="http://schemas.microsoft.com/office/drawing/2010/main"/>
              </a:ext>
            </a:extLst>
          </a:blip>
          <a:srcRect l="-3438" t="-4504" r="-3738" b="-2539"/>
          <a:stretch/>
        </p:blipFill>
        <p:spPr>
          <a:xfrm>
            <a:off x="2851416" y="1021906"/>
            <a:ext cx="9525213" cy="5454301"/>
          </a:xfrm>
          <a:prstGeom prst="rect">
            <a:avLst/>
          </a:prstGeom>
        </p:spPr>
      </p:pic>
      <p:pic>
        <p:nvPicPr>
          <p:cNvPr id="3" name="Picture 2"/>
          <p:cNvPicPr>
            <a:picLocks noChangeAspect="1"/>
          </p:cNvPicPr>
          <p:nvPr/>
        </p:nvPicPr>
        <p:blipFill>
          <a:blip r:embed="rId3"/>
          <a:stretch>
            <a:fillRect/>
          </a:stretch>
        </p:blipFill>
        <p:spPr>
          <a:xfrm>
            <a:off x="4259899" y="1548631"/>
            <a:ext cx="6671805" cy="4118254"/>
          </a:xfrm>
          <a:prstGeom prst="rect">
            <a:avLst/>
          </a:prstGeom>
        </p:spPr>
      </p:pic>
      <p:sp>
        <p:nvSpPr>
          <p:cNvPr id="9" name="Title 4">
            <a:extLst>
              <a:ext uri="{FF2B5EF4-FFF2-40B4-BE49-F238E27FC236}">
                <a16:creationId xmlns:a16="http://schemas.microsoft.com/office/drawing/2014/main" id="{C86E33C6-F537-FF4D-836E-83621316B1F7}"/>
              </a:ext>
            </a:extLst>
          </p:cNvPr>
          <p:cNvSpPr>
            <a:spLocks noGrp="1"/>
          </p:cNvSpPr>
          <p:nvPr>
            <p:ph type="title"/>
          </p:nvPr>
        </p:nvSpPr>
        <p:spPr>
          <a:xfrm>
            <a:off x="306309" y="287508"/>
            <a:ext cx="11579384" cy="593725"/>
          </a:xfrm>
        </p:spPr>
        <p:txBody>
          <a:bodyPr/>
          <a:lstStyle/>
          <a:p>
            <a:r>
              <a:rPr lang="en-US" sz="3199" dirty="0">
                <a:solidFill>
                  <a:schemeClr val="tx1"/>
                </a:solidFill>
              </a:rPr>
              <a:t>Firma electronica con dos </a:t>
            </a:r>
            <a:r>
              <a:rPr lang="en-US" sz="3199" dirty="0" err="1">
                <a:solidFill>
                  <a:schemeClr val="tx1"/>
                </a:solidFill>
              </a:rPr>
              <a:t>factores</a:t>
            </a:r>
            <a:r>
              <a:rPr lang="en-US" sz="3199" dirty="0">
                <a:solidFill>
                  <a:schemeClr val="tx1"/>
                </a:solidFill>
              </a:rPr>
              <a:t> de </a:t>
            </a:r>
            <a:r>
              <a:rPr lang="en-US" sz="3199" dirty="0" err="1">
                <a:solidFill>
                  <a:schemeClr val="tx1"/>
                </a:solidFill>
              </a:rPr>
              <a:t>autenticación</a:t>
            </a:r>
            <a:endParaRPr lang="en-US" dirty="0">
              <a:solidFill>
                <a:schemeClr val="tx1"/>
              </a:solidFill>
            </a:endParaRPr>
          </a:p>
        </p:txBody>
      </p:sp>
    </p:spTree>
    <p:extLst>
      <p:ext uri="{BB962C8B-B14F-4D97-AF65-F5344CB8AC3E}">
        <p14:creationId xmlns:p14="http://schemas.microsoft.com/office/powerpoint/2010/main" val="1065249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29123" y="1700808"/>
            <a:ext cx="9912779" cy="455509"/>
          </a:xfrm>
        </p:spPr>
        <p:txBody>
          <a:bodyPr/>
          <a:lstStyle/>
          <a:p>
            <a:r>
              <a:rPr lang="en-US" sz="3200" dirty="0" err="1"/>
              <a:t>Familia</a:t>
            </a:r>
            <a:r>
              <a:rPr lang="en-US" sz="3200" dirty="0"/>
              <a:t> de </a:t>
            </a:r>
            <a:r>
              <a:rPr lang="en-US" sz="3200" dirty="0" err="1"/>
              <a:t>Productos</a:t>
            </a:r>
            <a:r>
              <a:rPr lang="en-US" sz="3200" dirty="0"/>
              <a:t> Sign</a:t>
            </a:r>
          </a:p>
        </p:txBody>
      </p:sp>
    </p:spTree>
    <p:extLst>
      <p:ext uri="{BB962C8B-B14F-4D97-AF65-F5344CB8AC3E}">
        <p14:creationId xmlns:p14="http://schemas.microsoft.com/office/powerpoint/2010/main" val="500119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C9BFEB-9116-284A-B708-350B273D2FB5}"/>
              </a:ext>
            </a:extLst>
          </p:cNvPr>
          <p:cNvSpPr>
            <a:spLocks noGrp="1"/>
          </p:cNvSpPr>
          <p:nvPr>
            <p:ph type="title"/>
          </p:nvPr>
        </p:nvSpPr>
        <p:spPr/>
        <p:txBody>
          <a:bodyPr/>
          <a:lstStyle/>
          <a:p>
            <a:r>
              <a:rPr lang="en-US" dirty="0" err="1"/>
              <a:t>Comparación</a:t>
            </a:r>
            <a:r>
              <a:rPr lang="en-US" dirty="0"/>
              <a:t> de </a:t>
            </a:r>
            <a:r>
              <a:rPr lang="en-US" dirty="0" err="1"/>
              <a:t>Ofertas</a:t>
            </a:r>
            <a:r>
              <a:rPr lang="en-US" dirty="0"/>
              <a:t> de Sign</a:t>
            </a:r>
          </a:p>
        </p:txBody>
      </p:sp>
      <p:sp>
        <p:nvSpPr>
          <p:cNvPr id="2" name="Subtitle 1">
            <a:extLst>
              <a:ext uri="{FF2B5EF4-FFF2-40B4-BE49-F238E27FC236}">
                <a16:creationId xmlns:a16="http://schemas.microsoft.com/office/drawing/2014/main" id="{4F5F517C-A323-CF48-AD06-A999E679BA31}"/>
              </a:ext>
            </a:extLst>
          </p:cNvPr>
          <p:cNvSpPr>
            <a:spLocks noGrp="1"/>
          </p:cNvSpPr>
          <p:nvPr>
            <p:ph idx="1"/>
          </p:nvPr>
        </p:nvSpPr>
        <p:spPr/>
        <p:txBody>
          <a:bodyPr/>
          <a:lstStyle/>
          <a:p>
            <a:r>
              <a:rPr lang="en-US" dirty="0">
                <a:latin typeface="Adobe Clean" panose="020B0503020404020204"/>
              </a:rPr>
              <a:t>Individual: </a:t>
            </a:r>
            <a:r>
              <a:rPr lang="en-US" dirty="0" err="1">
                <a:latin typeface="Adobe Clean" panose="020B0503020404020204"/>
              </a:rPr>
              <a:t>vienen</a:t>
            </a:r>
            <a:r>
              <a:rPr lang="en-US" dirty="0">
                <a:latin typeface="Adobe Clean" panose="020B0503020404020204"/>
              </a:rPr>
              <a:t> con Acrobat (</a:t>
            </a:r>
            <a:r>
              <a:rPr lang="en-US" dirty="0" err="1">
                <a:latin typeface="Adobe Clean" panose="020B0503020404020204"/>
              </a:rPr>
              <a:t>únicamente</a:t>
            </a:r>
            <a:r>
              <a:rPr lang="en-US" dirty="0">
                <a:latin typeface="Adobe Clean" panose="020B0503020404020204"/>
              </a:rPr>
              <a:t> </a:t>
            </a:r>
            <a:r>
              <a:rPr lang="en-US" dirty="0" err="1">
                <a:latin typeface="Adobe Clean" panose="020B0503020404020204"/>
              </a:rPr>
              <a:t>suscripción</a:t>
            </a:r>
            <a:r>
              <a:rPr lang="en-US" dirty="0">
                <a:latin typeface="Adobe Clean" panose="020B0503020404020204"/>
              </a:rPr>
              <a:t>) y </a:t>
            </a:r>
            <a:r>
              <a:rPr lang="en-US" dirty="0" err="1">
                <a:latin typeface="Adobe Clean" panose="020B0503020404020204"/>
              </a:rPr>
              <a:t>es</a:t>
            </a:r>
            <a:r>
              <a:rPr lang="en-US" dirty="0">
                <a:latin typeface="Adobe Clean" panose="020B0503020404020204"/>
              </a:rPr>
              <a:t> ideal para un </a:t>
            </a:r>
            <a:r>
              <a:rPr lang="en-US" dirty="0" err="1">
                <a:latin typeface="Adobe Clean" panose="020B0503020404020204"/>
              </a:rPr>
              <a:t>usuario</a:t>
            </a:r>
            <a:r>
              <a:rPr lang="en-US" dirty="0">
                <a:latin typeface="Adobe Clean" panose="020B0503020404020204"/>
              </a:rPr>
              <a:t> </a:t>
            </a:r>
            <a:r>
              <a:rPr lang="en-US" dirty="0" err="1">
                <a:latin typeface="Adobe Clean" panose="020B0503020404020204"/>
              </a:rPr>
              <a:t>nombrado</a:t>
            </a:r>
            <a:endParaRPr lang="en-US" dirty="0">
              <a:latin typeface="Adobe Clean" panose="020B0503020404020204"/>
            </a:endParaRPr>
          </a:p>
          <a:p>
            <a:r>
              <a:rPr lang="en-US" dirty="0">
                <a:latin typeface="Adobe Clean" panose="020B0503020404020204"/>
              </a:rPr>
              <a:t>Small Business:  ideal para </a:t>
            </a:r>
            <a:r>
              <a:rPr lang="en-US" dirty="0" err="1">
                <a:latin typeface="Adobe Clean" panose="020B0503020404020204"/>
              </a:rPr>
              <a:t>pequeñas</a:t>
            </a:r>
            <a:r>
              <a:rPr lang="en-US" dirty="0">
                <a:latin typeface="Adobe Clean" panose="020B0503020404020204"/>
              </a:rPr>
              <a:t> </a:t>
            </a:r>
            <a:r>
              <a:rPr lang="en-US" dirty="0" err="1">
                <a:latin typeface="Adobe Clean" panose="020B0503020404020204"/>
              </a:rPr>
              <a:t>empresas</a:t>
            </a:r>
            <a:r>
              <a:rPr lang="en-US" dirty="0">
                <a:latin typeface="Adobe Clean" panose="020B0503020404020204"/>
              </a:rPr>
              <a:t> con un </a:t>
            </a:r>
            <a:r>
              <a:rPr lang="en-US" dirty="0" err="1">
                <a:latin typeface="Adobe Clean" panose="020B0503020404020204"/>
              </a:rPr>
              <a:t>punto</a:t>
            </a:r>
            <a:r>
              <a:rPr lang="en-US" dirty="0">
                <a:latin typeface="Adobe Clean" panose="020B0503020404020204"/>
              </a:rPr>
              <a:t> </a:t>
            </a:r>
            <a:r>
              <a:rPr lang="en-US" dirty="0" err="1">
                <a:latin typeface="Adobe Clean" panose="020B0503020404020204"/>
              </a:rPr>
              <a:t>dulce</a:t>
            </a:r>
            <a:r>
              <a:rPr lang="en-US" dirty="0">
                <a:latin typeface="Adobe Clean" panose="020B0503020404020204"/>
              </a:rPr>
              <a:t> de 2-9 </a:t>
            </a:r>
            <a:r>
              <a:rPr lang="en-US" dirty="0" err="1">
                <a:latin typeface="Adobe Clean" panose="020B0503020404020204"/>
              </a:rPr>
              <a:t>usuarios</a:t>
            </a:r>
            <a:r>
              <a:rPr lang="en-US" dirty="0">
                <a:latin typeface="Adobe Clean" panose="020B0503020404020204"/>
              </a:rPr>
              <a:t> </a:t>
            </a:r>
            <a:r>
              <a:rPr lang="en-US" dirty="0" err="1">
                <a:latin typeface="Adobe Clean" panose="020B0503020404020204"/>
              </a:rPr>
              <a:t>nombrados</a:t>
            </a:r>
            <a:endParaRPr lang="en-US" dirty="0">
              <a:latin typeface="Adobe Clean" panose="020B0503020404020204"/>
            </a:endParaRPr>
          </a:p>
          <a:p>
            <a:r>
              <a:rPr lang="en-US" dirty="0">
                <a:latin typeface="Adobe Clean" panose="020B0503020404020204"/>
              </a:rPr>
              <a:t>Business: </a:t>
            </a:r>
            <a:r>
              <a:rPr lang="es-ES" dirty="0">
                <a:latin typeface="Adobe Clean" panose="020B0503020404020204"/>
              </a:rPr>
              <a:t>destinado a organizaciones medianas y grandes</a:t>
            </a:r>
            <a:endParaRPr lang="en-US" dirty="0">
              <a:latin typeface="Adobe Clean" panose="020B0503020404020204"/>
            </a:endParaRPr>
          </a:p>
          <a:p>
            <a:r>
              <a:rPr lang="en-US" dirty="0">
                <a:latin typeface="Adobe Clean" panose="020B0503020404020204"/>
              </a:rPr>
              <a:t>Enterprise: </a:t>
            </a:r>
            <a:r>
              <a:rPr lang="es-ES" dirty="0">
                <a:latin typeface="Adobe Clean" panose="020B0503020404020204"/>
              </a:rPr>
              <a:t>perfecto para organizaciones más grandes con necesidad de integraciones profundas</a:t>
            </a:r>
            <a:endParaRPr lang="en-US" dirty="0">
              <a:latin typeface="Adobe Clean" panose="020B0503020404020204"/>
            </a:endParaRPr>
          </a:p>
          <a:p>
            <a:endParaRPr lang="en-US" dirty="0">
              <a:latin typeface="Adobe Clean" panose="020B0503020404020204"/>
            </a:endParaRPr>
          </a:p>
          <a:p>
            <a:endParaRPr lang="en-US" dirty="0">
              <a:latin typeface="Adobe Clean" panose="020B0503020404020204"/>
            </a:endParaRPr>
          </a:p>
          <a:p>
            <a:endParaRPr lang="en-US" dirty="0">
              <a:latin typeface="Adobe Clean" panose="020B0503020404020204"/>
            </a:endParaRPr>
          </a:p>
          <a:p>
            <a:endParaRPr lang="en-US" dirty="0"/>
          </a:p>
        </p:txBody>
      </p:sp>
    </p:spTree>
    <p:extLst>
      <p:ext uri="{BB962C8B-B14F-4D97-AF65-F5344CB8AC3E}">
        <p14:creationId xmlns:p14="http://schemas.microsoft.com/office/powerpoint/2010/main" val="588791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A6755B8-8225-4640-BB13-F3FAB96B48AC}"/>
              </a:ext>
            </a:extLst>
          </p:cNvPr>
          <p:cNvSpPr/>
          <p:nvPr/>
        </p:nvSpPr>
        <p:spPr>
          <a:xfrm rot="10800000">
            <a:off x="1588" y="-16874"/>
            <a:ext cx="12188825" cy="6461779"/>
          </a:xfrm>
          <a:prstGeom prst="rect">
            <a:avLst/>
          </a:prstGeom>
          <a:gradFill flip="none" rotWithShape="1">
            <a:gsLst>
              <a:gs pos="0">
                <a:srgbClr val="092950"/>
              </a:gs>
              <a:gs pos="100000">
                <a:srgbClr val="002060">
                  <a:alpha val="0"/>
                </a:srgbClr>
              </a:gs>
            </a:gsLst>
            <a:lin ang="10800000" scaled="0"/>
            <a:tileRect/>
          </a:gradFill>
          <a:ln w="25400" cap="flat" cmpd="sng" algn="ctr">
            <a:noFill/>
            <a:prstDash val="solid"/>
          </a:ln>
          <a:effectLst/>
        </p:spPr>
        <p:txBody>
          <a:bodyPr rtlCol="0" anchor="ctr"/>
          <a:lstStyle/>
          <a:p>
            <a:pPr algn="ctr" defTabSz="913532">
              <a:defRPr/>
            </a:pPr>
            <a:endParaRPr lang="en-US" sz="1897" kern="0">
              <a:solidFill>
                <a:prstClr val="white"/>
              </a:solidFill>
              <a:latin typeface="Adobe Clean Light" panose="020B0303020404020204" pitchFamily="34" charset="0"/>
              <a:ea typeface=""/>
              <a:cs typeface=""/>
            </a:endParaRPr>
          </a:p>
        </p:txBody>
      </p:sp>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t="14072"/>
          <a:stretch/>
        </p:blipFill>
        <p:spPr>
          <a:xfrm>
            <a:off x="-10361" y="881233"/>
            <a:ext cx="12200774" cy="5572301"/>
          </a:xfrm>
          <a:prstGeom prst="rect">
            <a:avLst/>
          </a:prstGeom>
        </p:spPr>
      </p:pic>
      <p:sp>
        <p:nvSpPr>
          <p:cNvPr id="8" name="Rectangle 7"/>
          <p:cNvSpPr/>
          <p:nvPr/>
        </p:nvSpPr>
        <p:spPr>
          <a:xfrm>
            <a:off x="368384" y="988662"/>
            <a:ext cx="3656123" cy="5372595"/>
          </a:xfrm>
          <a:prstGeom prst="rect">
            <a:avLst/>
          </a:prstGeom>
          <a:solidFill>
            <a:schemeClr val="bg2">
              <a:lumMod val="10000"/>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solidFill>
                <a:prstClr val="white"/>
              </a:solidFill>
            </a:endParaRPr>
          </a:p>
        </p:txBody>
      </p:sp>
      <p:sp>
        <p:nvSpPr>
          <p:cNvPr id="24" name="Rectangle 23"/>
          <p:cNvSpPr/>
          <p:nvPr/>
        </p:nvSpPr>
        <p:spPr>
          <a:xfrm>
            <a:off x="565173" y="3683976"/>
            <a:ext cx="3250792" cy="3260508"/>
          </a:xfrm>
          <a:prstGeom prst="rect">
            <a:avLst/>
          </a:prstGeom>
          <a:noFill/>
          <a:ln w="25400" cap="flat" cmpd="sng" algn="ctr">
            <a:noFill/>
            <a:prstDash val="solid"/>
          </a:ln>
          <a:effectLst/>
        </p:spPr>
        <p:txBody>
          <a:bodyPr wrap="square" lIns="0" tIns="0" rIns="0" bIns="0" rtlCol="0" anchor="t" anchorCtr="0">
            <a:spAutoFit/>
          </a:bodyPr>
          <a:lstStyle/>
          <a:p>
            <a:pPr algn="ctr" defTabSz="913208">
              <a:buClr>
                <a:srgbClr val="00A4E4"/>
              </a:buClr>
              <a:buSzPct val="70000"/>
              <a:defRPr/>
            </a:pPr>
            <a:r>
              <a:rPr lang="en-US" sz="2398" kern="0" dirty="0">
                <a:solidFill>
                  <a:prstClr val="white"/>
                </a:solidFill>
                <a:latin typeface="Adobe Clean Light" panose="020B0303020404020204" pitchFamily="34" charset="0"/>
              </a:rPr>
              <a:t>… </a:t>
            </a:r>
            <a:r>
              <a:rPr lang="es-ES" sz="2398" kern="0" dirty="0">
                <a:solidFill>
                  <a:prstClr val="white"/>
                </a:solidFill>
                <a:latin typeface="Adobe Clean Light" panose="020B0303020404020204" pitchFamily="34" charset="0"/>
              </a:rPr>
              <a:t>del tiempo del trabajador podría liberarse automatizando</a:t>
            </a:r>
            <a:r>
              <a:rPr lang="en-US" sz="2398" kern="0" dirty="0">
                <a:solidFill>
                  <a:prstClr val="white"/>
                </a:solidFill>
                <a:latin typeface="Adobe Clean Light" panose="020B0303020404020204" pitchFamily="34" charset="0"/>
              </a:rPr>
              <a:t>…</a:t>
            </a:r>
          </a:p>
          <a:p>
            <a:pPr algn="ctr" defTabSz="913208">
              <a:buClr>
                <a:srgbClr val="00A4E4"/>
              </a:buClr>
              <a:buSzPct val="70000"/>
              <a:defRPr/>
            </a:pPr>
            <a:endParaRPr lang="en-US" sz="1600" kern="0" dirty="0">
              <a:solidFill>
                <a:prstClr val="white"/>
              </a:solidFill>
              <a:latin typeface="Adobe Clean Light" panose="020B0303020404020204" pitchFamily="34" charset="0"/>
            </a:endParaRPr>
          </a:p>
          <a:p>
            <a:pPr marL="225425" indent="-225425" defTabSz="913208">
              <a:buClr>
                <a:schemeClr val="accent2"/>
              </a:buClr>
              <a:buSzPct val="70000"/>
              <a:buFont typeface="Wingdings" panose="05000000000000000000" pitchFamily="2" charset="2"/>
              <a:buChar char="§"/>
              <a:defRPr/>
            </a:pPr>
            <a:r>
              <a:rPr lang="en-US" sz="1999" kern="0" dirty="0" err="1">
                <a:solidFill>
                  <a:prstClr val="white"/>
                </a:solidFill>
                <a:latin typeface="Adobe Clean Light" panose="020B0303020404020204" pitchFamily="34" charset="0"/>
              </a:rPr>
              <a:t>Enrutamiento</a:t>
            </a:r>
            <a:r>
              <a:rPr lang="en-US" sz="1999" kern="0" dirty="0">
                <a:solidFill>
                  <a:prstClr val="white"/>
                </a:solidFill>
                <a:latin typeface="Adobe Clean Light" panose="020B0303020404020204" pitchFamily="34" charset="0"/>
              </a:rPr>
              <a:t> de </a:t>
            </a:r>
            <a:r>
              <a:rPr lang="en-US" sz="1999" kern="0" dirty="0" err="1">
                <a:solidFill>
                  <a:prstClr val="white"/>
                </a:solidFill>
                <a:latin typeface="Adobe Clean Light" panose="020B0303020404020204" pitchFamily="34" charset="0"/>
              </a:rPr>
              <a:t>Documentos</a:t>
            </a:r>
            <a:endParaRPr lang="en-US" sz="1999" kern="0" dirty="0">
              <a:solidFill>
                <a:prstClr val="white"/>
              </a:solidFill>
              <a:latin typeface="Adobe Clean Light" panose="020B0303020404020204" pitchFamily="34" charset="0"/>
            </a:endParaRPr>
          </a:p>
          <a:p>
            <a:pPr marL="225425" indent="-225425" defTabSz="913208">
              <a:buClr>
                <a:schemeClr val="accent2"/>
              </a:buClr>
              <a:buSzPct val="70000"/>
              <a:buFont typeface="Wingdings" panose="05000000000000000000" pitchFamily="2" charset="2"/>
              <a:buChar char="§"/>
              <a:defRPr/>
            </a:pPr>
            <a:r>
              <a:rPr lang="en-US" sz="1999" kern="0" dirty="0" err="1">
                <a:solidFill>
                  <a:prstClr val="white"/>
                </a:solidFill>
                <a:latin typeface="Adobe Clean Light" panose="020B0303020404020204" pitchFamily="34" charset="0"/>
              </a:rPr>
              <a:t>Firmas</a:t>
            </a:r>
            <a:r>
              <a:rPr lang="en-US" sz="1999" kern="0" dirty="0">
                <a:solidFill>
                  <a:prstClr val="white"/>
                </a:solidFill>
                <a:latin typeface="Adobe Clean Light" panose="020B0303020404020204" pitchFamily="34" charset="0"/>
              </a:rPr>
              <a:t> &amp; </a:t>
            </a:r>
            <a:r>
              <a:rPr lang="en-US" sz="1999" kern="0" dirty="0" err="1">
                <a:solidFill>
                  <a:prstClr val="white"/>
                </a:solidFill>
                <a:latin typeface="Adobe Clean Light" panose="020B0303020404020204" pitchFamily="34" charset="0"/>
              </a:rPr>
              <a:t>aprobaciones</a:t>
            </a:r>
            <a:endParaRPr lang="en-US" sz="1999" kern="0" dirty="0">
              <a:solidFill>
                <a:prstClr val="white"/>
              </a:solidFill>
              <a:latin typeface="Adobe Clean Light" panose="020B0303020404020204" pitchFamily="34" charset="0"/>
            </a:endParaRPr>
          </a:p>
          <a:p>
            <a:pPr marL="225425" indent="-225425" defTabSz="913208">
              <a:buClr>
                <a:schemeClr val="accent2"/>
              </a:buClr>
              <a:buSzPct val="70000"/>
              <a:buFont typeface="Wingdings" panose="05000000000000000000" pitchFamily="2" charset="2"/>
              <a:buChar char="§"/>
              <a:defRPr/>
            </a:pPr>
            <a:r>
              <a:rPr lang="en-US" sz="1999" kern="0" dirty="0" err="1">
                <a:solidFill>
                  <a:prstClr val="white"/>
                </a:solidFill>
                <a:latin typeface="Adobe Clean Light" panose="020B0303020404020204" pitchFamily="34" charset="0"/>
              </a:rPr>
              <a:t>Rastreo</a:t>
            </a:r>
            <a:r>
              <a:rPr lang="en-US" sz="1999" kern="0" dirty="0">
                <a:solidFill>
                  <a:prstClr val="white"/>
                </a:solidFill>
                <a:latin typeface="Adobe Clean Light" panose="020B0303020404020204" pitchFamily="34" charset="0"/>
              </a:rPr>
              <a:t> del </a:t>
            </a:r>
            <a:r>
              <a:rPr lang="en-US" sz="1999" kern="0" dirty="0" err="1">
                <a:solidFill>
                  <a:prstClr val="white"/>
                </a:solidFill>
                <a:latin typeface="Adobe Clean Light" panose="020B0303020404020204" pitchFamily="34" charset="0"/>
              </a:rPr>
              <a:t>estatus</a:t>
            </a:r>
            <a:endParaRPr lang="en-US" sz="1999" kern="0" dirty="0">
              <a:solidFill>
                <a:prstClr val="white"/>
              </a:solidFill>
              <a:latin typeface="Adobe Clean Light" panose="020B0303020404020204" pitchFamily="34" charset="0"/>
            </a:endParaRPr>
          </a:p>
          <a:p>
            <a:pPr marL="225425" indent="-225425" defTabSz="913208">
              <a:buClr>
                <a:schemeClr val="accent2"/>
              </a:buClr>
              <a:buSzPct val="70000"/>
              <a:buFont typeface="Wingdings" panose="05000000000000000000" pitchFamily="2" charset="2"/>
              <a:buChar char="§"/>
              <a:defRPr/>
            </a:pPr>
            <a:r>
              <a:rPr lang="en-US" sz="1999" kern="0" dirty="0" err="1">
                <a:solidFill>
                  <a:prstClr val="white"/>
                </a:solidFill>
                <a:latin typeface="Adobe Clean Light" panose="020B0303020404020204" pitchFamily="34" charset="0"/>
              </a:rPr>
              <a:t>Archivo</a:t>
            </a:r>
            <a:endParaRPr lang="en-US" sz="1999" kern="0" dirty="0">
              <a:solidFill>
                <a:prstClr val="white"/>
              </a:solidFill>
              <a:latin typeface="Adobe Clean Light" panose="020B0303020404020204" pitchFamily="34" charset="0"/>
            </a:endParaRPr>
          </a:p>
        </p:txBody>
      </p:sp>
      <p:graphicFrame>
        <p:nvGraphicFramePr>
          <p:cNvPr id="5" name="Chart 4"/>
          <p:cNvGraphicFramePr/>
          <p:nvPr/>
        </p:nvGraphicFramePr>
        <p:xfrm>
          <a:off x="-15704" y="988660"/>
          <a:ext cx="4321718" cy="2881146"/>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p:cNvSpPr/>
          <p:nvPr/>
        </p:nvSpPr>
        <p:spPr>
          <a:xfrm>
            <a:off x="4128539" y="988662"/>
            <a:ext cx="3904463" cy="5374560"/>
          </a:xfrm>
          <a:prstGeom prst="rect">
            <a:avLst/>
          </a:prstGeom>
          <a:solidFill>
            <a:schemeClr val="bg2">
              <a:lumMod val="10000"/>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solidFill>
                <a:prstClr val="white"/>
              </a:solidFill>
            </a:endParaRPr>
          </a:p>
        </p:txBody>
      </p:sp>
      <p:sp>
        <p:nvSpPr>
          <p:cNvPr id="19" name="Rectangle 18"/>
          <p:cNvSpPr/>
          <p:nvPr/>
        </p:nvSpPr>
        <p:spPr>
          <a:xfrm>
            <a:off x="8137035" y="988662"/>
            <a:ext cx="3656123" cy="5374560"/>
          </a:xfrm>
          <a:prstGeom prst="rect">
            <a:avLst/>
          </a:prstGeom>
          <a:solidFill>
            <a:schemeClr val="bg2">
              <a:lumMod val="10000"/>
              <a:alpha val="5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8">
              <a:solidFill>
                <a:prstClr val="white"/>
              </a:solidFill>
            </a:endParaRPr>
          </a:p>
        </p:txBody>
      </p:sp>
      <p:sp>
        <p:nvSpPr>
          <p:cNvPr id="2" name="Title 1">
            <a:extLst>
              <a:ext uri="{FF2B5EF4-FFF2-40B4-BE49-F238E27FC236}">
                <a16:creationId xmlns:a16="http://schemas.microsoft.com/office/drawing/2014/main" id="{B5597E96-5979-4E23-99A1-2728B1E66A00}"/>
              </a:ext>
            </a:extLst>
          </p:cNvPr>
          <p:cNvSpPr>
            <a:spLocks noGrp="1"/>
          </p:cNvSpPr>
          <p:nvPr>
            <p:ph type="title"/>
          </p:nvPr>
        </p:nvSpPr>
        <p:spPr/>
        <p:txBody>
          <a:bodyPr/>
          <a:lstStyle/>
          <a:p>
            <a:r>
              <a:rPr lang="en-US" dirty="0" err="1">
                <a:solidFill>
                  <a:schemeClr val="bg1"/>
                </a:solidFill>
              </a:rPr>
              <a:t>Oportunidad</a:t>
            </a:r>
            <a:r>
              <a:rPr lang="en-US" dirty="0">
                <a:solidFill>
                  <a:schemeClr val="bg1"/>
                </a:solidFill>
              </a:rPr>
              <a:t> </a:t>
            </a:r>
            <a:r>
              <a:rPr lang="en-US" dirty="0" err="1">
                <a:solidFill>
                  <a:schemeClr val="bg1"/>
                </a:solidFill>
              </a:rPr>
              <a:t>oculta</a:t>
            </a:r>
            <a:endParaRPr lang="en-US" dirty="0">
              <a:solidFill>
                <a:schemeClr val="bg1"/>
              </a:solidFill>
            </a:endParaRPr>
          </a:p>
        </p:txBody>
      </p:sp>
      <p:sp>
        <p:nvSpPr>
          <p:cNvPr id="12" name="Slide Number Placeholder 5"/>
          <p:cNvSpPr>
            <a:spLocks noGrp="1"/>
          </p:cNvSpPr>
          <p:nvPr>
            <p:ph type="sldNum" sz="quarter" idx="12"/>
          </p:nvPr>
        </p:nvSpPr>
        <p:spPr>
          <a:prstGeom prst="rect">
            <a:avLst/>
          </a:prstGeom>
        </p:spPr>
        <p:txBody>
          <a:bodyPr vert="horz" lIns="108773" tIns="54386" rIns="108773" bIns="54386" rtlCol="0" anchor="ctr"/>
          <a:lstStyle>
            <a:lvl1pPr algn="r">
              <a:defRPr sz="800">
                <a:solidFill>
                  <a:schemeClr val="bg1"/>
                </a:solidFill>
              </a:defRPr>
            </a:lvl1pPr>
          </a:lstStyle>
          <a:p>
            <a:pPr algn="ctr"/>
            <a:fld id="{90156F56-D5AE-4C6F-B826-C69D1BC521BB}" type="slidenum">
              <a:rPr lang="en-US" smtClean="0">
                <a:solidFill>
                  <a:prstClr val="white"/>
                </a:solidFill>
              </a:rPr>
              <a:pPr algn="ctr"/>
              <a:t>6</a:t>
            </a:fld>
            <a:endParaRPr lang="en-US">
              <a:solidFill>
                <a:prstClr val="white"/>
              </a:solidFill>
            </a:endParaRPr>
          </a:p>
        </p:txBody>
      </p:sp>
      <p:sp>
        <p:nvSpPr>
          <p:cNvPr id="26" name="Rectangle 25"/>
          <p:cNvSpPr/>
          <p:nvPr/>
        </p:nvSpPr>
        <p:spPr>
          <a:xfrm>
            <a:off x="376270" y="1836368"/>
            <a:ext cx="3598558" cy="1200016"/>
          </a:xfrm>
          <a:prstGeom prst="rect">
            <a:avLst/>
          </a:prstGeom>
        </p:spPr>
        <p:txBody>
          <a:bodyPr wrap="square">
            <a:spAutoFit/>
          </a:bodyPr>
          <a:lstStyle/>
          <a:p>
            <a:pPr marL="169649" indent="-169649" algn="ctr" defTabSz="913208">
              <a:buClr>
                <a:srgbClr val="00A4E4"/>
              </a:buClr>
              <a:buSzPct val="70000"/>
            </a:pPr>
            <a:r>
              <a:rPr lang="en-US" sz="7198">
                <a:solidFill>
                  <a:schemeClr val="bg1"/>
                </a:solidFill>
                <a:latin typeface="Adobe Clean Black" panose="020B0A03020404020204" pitchFamily="34" charset="0"/>
              </a:rPr>
              <a:t>30%</a:t>
            </a:r>
          </a:p>
        </p:txBody>
      </p:sp>
      <p:sp>
        <p:nvSpPr>
          <p:cNvPr id="27" name="Rectangle 26"/>
          <p:cNvSpPr/>
          <p:nvPr/>
        </p:nvSpPr>
        <p:spPr>
          <a:xfrm>
            <a:off x="4310068" y="3683975"/>
            <a:ext cx="3625743" cy="2622321"/>
          </a:xfrm>
          <a:prstGeom prst="rect">
            <a:avLst/>
          </a:prstGeom>
          <a:noFill/>
          <a:ln w="25400" cap="flat" cmpd="sng" algn="ctr">
            <a:noFill/>
            <a:prstDash val="solid"/>
          </a:ln>
          <a:effectLst/>
        </p:spPr>
        <p:txBody>
          <a:bodyPr wrap="square" lIns="0" tIns="0" rIns="0" bIns="0" rtlCol="0" anchor="t" anchorCtr="0">
            <a:spAutoFit/>
          </a:bodyPr>
          <a:lstStyle/>
          <a:p>
            <a:pPr algn="ctr" defTabSz="913208">
              <a:buClr>
                <a:srgbClr val="00A4E4"/>
              </a:buClr>
              <a:buSzPct val="70000"/>
              <a:defRPr/>
            </a:pPr>
            <a:r>
              <a:rPr lang="en-US" sz="2398" kern="0" dirty="0">
                <a:solidFill>
                  <a:prstClr val="white"/>
                </a:solidFill>
                <a:latin typeface="Adobe Clean Light" panose="020B0303020404020204" pitchFamily="34" charset="0"/>
              </a:rPr>
              <a:t>… </a:t>
            </a:r>
            <a:r>
              <a:rPr lang="es-ES" sz="2398" kern="0" dirty="0">
                <a:solidFill>
                  <a:prstClr val="white"/>
                </a:solidFill>
                <a:latin typeface="Adobe Clean Light" panose="020B0303020404020204" pitchFamily="34" charset="0"/>
              </a:rPr>
              <a:t>de los líderes empresariales afirman tener problemas con </a:t>
            </a:r>
            <a:r>
              <a:rPr lang="en-US" sz="2398" kern="0" dirty="0">
                <a:solidFill>
                  <a:prstClr val="white"/>
                </a:solidFill>
                <a:latin typeface="Adobe Clean Light" panose="020B0303020404020204" pitchFamily="34" charset="0"/>
              </a:rPr>
              <a:t>…</a:t>
            </a:r>
          </a:p>
          <a:p>
            <a:pPr algn="ctr" defTabSz="913208">
              <a:buClr>
                <a:srgbClr val="00A4E4"/>
              </a:buClr>
              <a:buSzPct val="70000"/>
              <a:defRPr/>
            </a:pPr>
            <a:endParaRPr lang="en-US" sz="1600" kern="0" dirty="0">
              <a:solidFill>
                <a:prstClr val="white"/>
              </a:solidFill>
              <a:latin typeface="Adobe Clean Light" panose="020B0303020404020204" pitchFamily="34" charset="0"/>
            </a:endParaRPr>
          </a:p>
          <a:p>
            <a:pPr marL="225425" indent="-225425" defTabSz="913208">
              <a:spcAft>
                <a:spcPts val="300"/>
              </a:spcAft>
              <a:buClr>
                <a:schemeClr val="accent2"/>
              </a:buClr>
              <a:buSzPct val="70000"/>
              <a:buFont typeface="Wingdings" panose="05000000000000000000" pitchFamily="2" charset="2"/>
              <a:buChar char="§"/>
              <a:defRPr/>
            </a:pPr>
            <a:r>
              <a:rPr lang="en-US" sz="1999" kern="0" dirty="0" err="1">
                <a:solidFill>
                  <a:prstClr val="white"/>
                </a:solidFill>
                <a:latin typeface="Adobe Clean Light" panose="020B0303020404020204" pitchFamily="34" charset="0"/>
              </a:rPr>
              <a:t>Firmas</a:t>
            </a:r>
            <a:r>
              <a:rPr lang="en-US" sz="1999" kern="0" dirty="0">
                <a:solidFill>
                  <a:prstClr val="white"/>
                </a:solidFill>
                <a:latin typeface="Adobe Clean Light" panose="020B0303020404020204" pitchFamily="34" charset="0"/>
              </a:rPr>
              <a:t>, </a:t>
            </a:r>
            <a:r>
              <a:rPr lang="en-US" sz="1999" kern="0" dirty="0" err="1">
                <a:solidFill>
                  <a:prstClr val="white"/>
                </a:solidFill>
                <a:latin typeface="Adobe Clean Light" panose="020B0303020404020204" pitchFamily="34" charset="0"/>
              </a:rPr>
              <a:t>iniciales</a:t>
            </a:r>
            <a:r>
              <a:rPr lang="en-US" sz="1999" kern="0" dirty="0">
                <a:solidFill>
                  <a:prstClr val="white"/>
                </a:solidFill>
                <a:latin typeface="Adobe Clean Light" panose="020B0303020404020204" pitchFamily="34" charset="0"/>
              </a:rPr>
              <a:t> o </a:t>
            </a:r>
            <a:r>
              <a:rPr lang="en-US" sz="1999" kern="0" dirty="0" err="1">
                <a:solidFill>
                  <a:prstClr val="white"/>
                </a:solidFill>
                <a:latin typeface="Adobe Clean Light" panose="020B0303020404020204" pitchFamily="34" charset="0"/>
              </a:rPr>
              <a:t>fechas</a:t>
            </a:r>
            <a:r>
              <a:rPr lang="en-US" sz="1999" kern="0" dirty="0">
                <a:solidFill>
                  <a:prstClr val="white"/>
                </a:solidFill>
                <a:latin typeface="Adobe Clean Light" panose="020B0303020404020204" pitchFamily="34" charset="0"/>
              </a:rPr>
              <a:t> </a:t>
            </a:r>
            <a:r>
              <a:rPr lang="en-US" sz="1999" kern="0" dirty="0" err="1">
                <a:solidFill>
                  <a:prstClr val="white"/>
                </a:solidFill>
                <a:latin typeface="Adobe Clean Light" panose="020B0303020404020204" pitchFamily="34" charset="0"/>
              </a:rPr>
              <a:t>perdidas</a:t>
            </a:r>
            <a:endParaRPr lang="en-US" sz="1999" kern="0" dirty="0">
              <a:solidFill>
                <a:prstClr val="white"/>
              </a:solidFill>
              <a:latin typeface="Adobe Clean Light" panose="020B0303020404020204" pitchFamily="34" charset="0"/>
            </a:endParaRPr>
          </a:p>
          <a:p>
            <a:pPr marL="225425" indent="-225425" defTabSz="913208">
              <a:spcAft>
                <a:spcPts val="300"/>
              </a:spcAft>
              <a:buClr>
                <a:schemeClr val="accent2"/>
              </a:buClr>
              <a:buSzPct val="70000"/>
              <a:buFont typeface="Wingdings" panose="05000000000000000000" pitchFamily="2" charset="2"/>
              <a:buChar char="§"/>
              <a:defRPr/>
            </a:pPr>
            <a:r>
              <a:rPr lang="en-US" sz="1999" kern="0" dirty="0" err="1">
                <a:solidFill>
                  <a:prstClr val="white"/>
                </a:solidFill>
                <a:latin typeface="Adobe Clean Light" panose="020B0303020404020204" pitchFamily="34" charset="0"/>
              </a:rPr>
              <a:t>Frimados</a:t>
            </a:r>
            <a:r>
              <a:rPr lang="en-US" sz="1999" kern="0" dirty="0">
                <a:solidFill>
                  <a:prstClr val="white"/>
                </a:solidFill>
                <a:latin typeface="Adobe Clean Light" panose="020B0303020404020204" pitchFamily="34" charset="0"/>
              </a:rPr>
              <a:t> </a:t>
            </a:r>
            <a:r>
              <a:rPr lang="en-US" sz="1999" kern="0" dirty="0" err="1">
                <a:solidFill>
                  <a:prstClr val="white"/>
                </a:solidFill>
                <a:latin typeface="Adobe Clean Light" panose="020B0303020404020204" pitchFamily="34" charset="0"/>
              </a:rPr>
              <a:t>por</a:t>
            </a:r>
            <a:r>
              <a:rPr lang="en-US" sz="1999" kern="0" dirty="0">
                <a:solidFill>
                  <a:prstClr val="white"/>
                </a:solidFill>
                <a:latin typeface="Adobe Clean Light" panose="020B0303020404020204" pitchFamily="34" charset="0"/>
              </a:rPr>
              <a:t> la persona </a:t>
            </a:r>
            <a:r>
              <a:rPr lang="en-US" sz="1999" kern="0" dirty="0" err="1">
                <a:solidFill>
                  <a:prstClr val="white"/>
                </a:solidFill>
                <a:latin typeface="Adobe Clean Light" panose="020B0303020404020204" pitchFamily="34" charset="0"/>
              </a:rPr>
              <a:t>equivocada</a:t>
            </a:r>
            <a:endParaRPr lang="en-US" sz="1999" kern="0" dirty="0">
              <a:solidFill>
                <a:prstClr val="white"/>
              </a:solidFill>
              <a:latin typeface="Adobe Clean Light" panose="020B0303020404020204" pitchFamily="34" charset="0"/>
            </a:endParaRPr>
          </a:p>
        </p:txBody>
      </p:sp>
      <p:sp>
        <p:nvSpPr>
          <p:cNvPr id="29" name="Rectangle 28"/>
          <p:cNvSpPr/>
          <p:nvPr/>
        </p:nvSpPr>
        <p:spPr>
          <a:xfrm>
            <a:off x="4128552" y="1836368"/>
            <a:ext cx="3863556" cy="1200016"/>
          </a:xfrm>
          <a:prstGeom prst="rect">
            <a:avLst/>
          </a:prstGeom>
        </p:spPr>
        <p:txBody>
          <a:bodyPr wrap="square">
            <a:spAutoFit/>
          </a:bodyPr>
          <a:lstStyle/>
          <a:p>
            <a:pPr marL="169649" indent="-169649" algn="ctr" defTabSz="913208">
              <a:buClr>
                <a:srgbClr val="00A4E4"/>
              </a:buClr>
              <a:buSzPct val="70000"/>
            </a:pPr>
            <a:r>
              <a:rPr lang="en-US" sz="7198">
                <a:solidFill>
                  <a:schemeClr val="bg1"/>
                </a:solidFill>
                <a:latin typeface="Adobe Clean Black" panose="020B0A03020404020204" pitchFamily="34" charset="0"/>
              </a:rPr>
              <a:t>1/3</a:t>
            </a:r>
            <a:endParaRPr lang="en-US" sz="4799">
              <a:solidFill>
                <a:schemeClr val="bg1"/>
              </a:solidFill>
              <a:latin typeface="Adobe Clean Black" panose="020B0A03020404020204" pitchFamily="34" charset="0"/>
            </a:endParaRPr>
          </a:p>
        </p:txBody>
      </p:sp>
      <p:sp>
        <p:nvSpPr>
          <p:cNvPr id="31" name="Rectangle 30"/>
          <p:cNvSpPr/>
          <p:nvPr/>
        </p:nvSpPr>
        <p:spPr>
          <a:xfrm>
            <a:off x="8269897" y="3683975"/>
            <a:ext cx="3366479" cy="1907317"/>
          </a:xfrm>
          <a:prstGeom prst="rect">
            <a:avLst/>
          </a:prstGeom>
          <a:noFill/>
          <a:ln w="25400" cap="flat" cmpd="sng" algn="ctr">
            <a:noFill/>
            <a:prstDash val="solid"/>
          </a:ln>
          <a:effectLst/>
        </p:spPr>
        <p:txBody>
          <a:bodyPr wrap="square" lIns="0" tIns="0" rIns="0" bIns="0" rtlCol="0" anchor="t" anchorCtr="0">
            <a:spAutoFit/>
          </a:bodyPr>
          <a:lstStyle/>
          <a:p>
            <a:pPr algn="ctr" defTabSz="913208">
              <a:buClr>
                <a:srgbClr val="00A4E4"/>
              </a:buClr>
              <a:buSzPct val="70000"/>
              <a:defRPr/>
            </a:pPr>
            <a:r>
              <a:rPr lang="en-US" sz="2398" b="1" kern="0" dirty="0">
                <a:solidFill>
                  <a:prstClr val="white"/>
                </a:solidFill>
                <a:latin typeface="Adobe Clean Light" panose="020B0303020404020204" pitchFamily="34" charset="0"/>
              </a:rPr>
              <a:t>… </a:t>
            </a:r>
            <a:r>
              <a:rPr lang="es-ES" sz="2000" b="1" kern="0" dirty="0">
                <a:solidFill>
                  <a:prstClr val="white"/>
                </a:solidFill>
                <a:latin typeface="Adobe Clean Light" panose="020B0303020404020204" pitchFamily="34" charset="0"/>
              </a:rPr>
              <a:t>de los líderes empresariales dicen que hay lagunas en la automatización e integración </a:t>
            </a:r>
            <a:r>
              <a:rPr lang="en-US" sz="2398" b="1" kern="0" dirty="0">
                <a:solidFill>
                  <a:prstClr val="white"/>
                </a:solidFill>
                <a:latin typeface="Adobe Clean Light" panose="020B0303020404020204" pitchFamily="34" charset="0"/>
              </a:rPr>
              <a:t>…</a:t>
            </a:r>
            <a:br>
              <a:rPr lang="en-US" sz="2398" kern="0" dirty="0">
                <a:solidFill>
                  <a:prstClr val="white"/>
                </a:solidFill>
                <a:latin typeface="Adobe Clean Light" panose="020B0303020404020204" pitchFamily="34" charset="0"/>
              </a:rPr>
            </a:br>
            <a:br>
              <a:rPr lang="en-US" sz="1600" kern="0" dirty="0">
                <a:solidFill>
                  <a:prstClr val="white"/>
                </a:solidFill>
                <a:latin typeface="Adobe Clean Light" panose="020B0303020404020204" pitchFamily="34" charset="0"/>
              </a:rPr>
            </a:br>
            <a:r>
              <a:rPr lang="es-ES" sz="1999" kern="0" dirty="0">
                <a:solidFill>
                  <a:prstClr val="white"/>
                </a:solidFill>
                <a:latin typeface="Adobe Clean Light" panose="020B0303020404020204" pitchFamily="34" charset="0"/>
              </a:rPr>
              <a:t>afecta negativamente la calidad de la experiencia del cliente</a:t>
            </a:r>
            <a:endParaRPr lang="en-US" sz="1400" i="1" kern="0" dirty="0">
              <a:solidFill>
                <a:srgbClr val="6B737B">
                  <a:lumMod val="60000"/>
                  <a:lumOff val="40000"/>
                </a:srgbClr>
              </a:solidFill>
              <a:latin typeface="Adobe Clean Light" panose="020B0303020404020204" pitchFamily="34" charset="0"/>
            </a:endParaRPr>
          </a:p>
        </p:txBody>
      </p:sp>
      <p:sp>
        <p:nvSpPr>
          <p:cNvPr id="33" name="Rectangle 32"/>
          <p:cNvSpPr/>
          <p:nvPr/>
        </p:nvSpPr>
        <p:spPr>
          <a:xfrm>
            <a:off x="8132982" y="1792566"/>
            <a:ext cx="3656123" cy="1200016"/>
          </a:xfrm>
          <a:prstGeom prst="rect">
            <a:avLst/>
          </a:prstGeom>
        </p:spPr>
        <p:txBody>
          <a:bodyPr wrap="square">
            <a:spAutoFit/>
          </a:bodyPr>
          <a:lstStyle/>
          <a:p>
            <a:pPr marL="169649" indent="-169649" algn="ctr" defTabSz="913208">
              <a:buClr>
                <a:srgbClr val="00A4E4"/>
              </a:buClr>
              <a:buSzPct val="70000"/>
            </a:pPr>
            <a:r>
              <a:rPr lang="en-US" sz="7198">
                <a:solidFill>
                  <a:schemeClr val="bg1"/>
                </a:solidFill>
                <a:latin typeface="Adobe Clean Black" panose="020B0A03020404020204" pitchFamily="34" charset="0"/>
              </a:rPr>
              <a:t>63%</a:t>
            </a:r>
            <a:endParaRPr lang="en-US" sz="4799">
              <a:solidFill>
                <a:schemeClr val="bg1"/>
              </a:solidFill>
              <a:latin typeface="Adobe Clean Black" panose="020B0A03020404020204" pitchFamily="34" charset="0"/>
            </a:endParaRPr>
          </a:p>
        </p:txBody>
      </p:sp>
      <p:sp>
        <p:nvSpPr>
          <p:cNvPr id="21" name="Rectangle 20"/>
          <p:cNvSpPr/>
          <p:nvPr/>
        </p:nvSpPr>
        <p:spPr>
          <a:xfrm>
            <a:off x="7390981" y="6549363"/>
            <a:ext cx="4001349" cy="215388"/>
          </a:xfrm>
          <a:prstGeom prst="rect">
            <a:avLst/>
          </a:prstGeom>
          <a:solidFill>
            <a:srgbClr val="002E5C"/>
          </a:solidFill>
        </p:spPr>
        <p:txBody>
          <a:bodyPr wrap="square">
            <a:spAutoFit/>
          </a:bodyPr>
          <a:lstStyle/>
          <a:p>
            <a:pPr>
              <a:defRPr/>
            </a:pPr>
            <a:r>
              <a:rPr lang="en-US" sz="800">
                <a:solidFill>
                  <a:schemeClr val="bg1"/>
                </a:solidFill>
              </a:rPr>
              <a:t>* IDC Report 2015 – Addressing the Document Disconnect: Hidden Opportunity, Big Payoff</a:t>
            </a:r>
          </a:p>
        </p:txBody>
      </p:sp>
      <p:graphicFrame>
        <p:nvGraphicFramePr>
          <p:cNvPr id="17" name="Chart 16"/>
          <p:cNvGraphicFramePr/>
          <p:nvPr/>
        </p:nvGraphicFramePr>
        <p:xfrm>
          <a:off x="3948828" y="999710"/>
          <a:ext cx="4305147" cy="28700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p:cNvGraphicFramePr/>
          <p:nvPr/>
        </p:nvGraphicFramePr>
        <p:xfrm>
          <a:off x="7800182" y="988660"/>
          <a:ext cx="4321718" cy="288114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8558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076922-B3BC-4E47-BF9C-6C9EDC3AA59C}"/>
              </a:ext>
            </a:extLst>
          </p:cNvPr>
          <p:cNvSpPr>
            <a:spLocks noGrp="1"/>
          </p:cNvSpPr>
          <p:nvPr>
            <p:ph type="title"/>
          </p:nvPr>
        </p:nvSpPr>
        <p:spPr/>
        <p:txBody>
          <a:bodyPr/>
          <a:lstStyle/>
          <a:p>
            <a:r>
              <a:rPr lang="en-US" dirty="0" err="1"/>
              <a:t>Comparación</a:t>
            </a:r>
            <a:r>
              <a:rPr lang="en-US" dirty="0"/>
              <a:t> de </a:t>
            </a:r>
            <a:r>
              <a:rPr lang="en-US" dirty="0" err="1"/>
              <a:t>Ofertas</a:t>
            </a:r>
            <a:r>
              <a:rPr lang="en-US" dirty="0"/>
              <a:t> de Sign</a:t>
            </a:r>
          </a:p>
        </p:txBody>
      </p:sp>
      <p:graphicFrame>
        <p:nvGraphicFramePr>
          <p:cNvPr id="10" name="object 5">
            <a:extLst>
              <a:ext uri="{FF2B5EF4-FFF2-40B4-BE49-F238E27FC236}">
                <a16:creationId xmlns:a16="http://schemas.microsoft.com/office/drawing/2014/main" id="{4E73DF3B-2D8A-4A4B-B9A5-FE4916DEB8E2}"/>
              </a:ext>
            </a:extLst>
          </p:cNvPr>
          <p:cNvGraphicFramePr>
            <a:graphicFrameLocks noGrp="1"/>
          </p:cNvGraphicFramePr>
          <p:nvPr>
            <p:extLst>
              <p:ext uri="{D42A27DB-BD31-4B8C-83A1-F6EECF244321}">
                <p14:modId xmlns:p14="http://schemas.microsoft.com/office/powerpoint/2010/main" val="848316943"/>
              </p:ext>
            </p:extLst>
          </p:nvPr>
        </p:nvGraphicFramePr>
        <p:xfrm>
          <a:off x="207649" y="834773"/>
          <a:ext cx="11816185" cy="6870065"/>
        </p:xfrm>
        <a:graphic>
          <a:graphicData uri="http://schemas.openxmlformats.org/drawingml/2006/table">
            <a:tbl>
              <a:tblPr firstRow="1" bandRow="1">
                <a:tableStyleId>{2D5ABB26-0587-4C30-8999-92F81FD0307C}</a:tableStyleId>
              </a:tblPr>
              <a:tblGrid>
                <a:gridCol w="1428986">
                  <a:extLst>
                    <a:ext uri="{9D8B030D-6E8A-4147-A177-3AD203B41FA5}">
                      <a16:colId xmlns:a16="http://schemas.microsoft.com/office/drawing/2014/main" val="20000"/>
                    </a:ext>
                  </a:extLst>
                </a:gridCol>
                <a:gridCol w="2535602">
                  <a:extLst>
                    <a:ext uri="{9D8B030D-6E8A-4147-A177-3AD203B41FA5}">
                      <a16:colId xmlns:a16="http://schemas.microsoft.com/office/drawing/2014/main" val="20001"/>
                    </a:ext>
                  </a:extLst>
                </a:gridCol>
                <a:gridCol w="2617199">
                  <a:extLst>
                    <a:ext uri="{9D8B030D-6E8A-4147-A177-3AD203B41FA5}">
                      <a16:colId xmlns:a16="http://schemas.microsoft.com/office/drawing/2014/main" val="20002"/>
                    </a:ext>
                  </a:extLst>
                </a:gridCol>
                <a:gridCol w="2617199">
                  <a:extLst>
                    <a:ext uri="{9D8B030D-6E8A-4147-A177-3AD203B41FA5}">
                      <a16:colId xmlns:a16="http://schemas.microsoft.com/office/drawing/2014/main" val="20003"/>
                    </a:ext>
                  </a:extLst>
                </a:gridCol>
                <a:gridCol w="2617199">
                  <a:extLst>
                    <a:ext uri="{9D8B030D-6E8A-4147-A177-3AD203B41FA5}">
                      <a16:colId xmlns:a16="http://schemas.microsoft.com/office/drawing/2014/main" val="20004"/>
                    </a:ext>
                  </a:extLst>
                </a:gridCol>
              </a:tblGrid>
              <a:tr h="598869">
                <a:tc>
                  <a:txBody>
                    <a:bodyPr/>
                    <a:lstStyle/>
                    <a:p>
                      <a:pPr>
                        <a:lnSpc>
                          <a:spcPct val="100000"/>
                        </a:lnSpc>
                      </a:pPr>
                      <a:endParaRPr sz="14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3E3"/>
                    </a:solidFill>
                  </a:tcPr>
                </a:tc>
                <a:tc>
                  <a:txBody>
                    <a:bodyPr/>
                    <a:lstStyle/>
                    <a:p>
                      <a:pPr marL="635" algn="ctr">
                        <a:lnSpc>
                          <a:spcPct val="100000"/>
                        </a:lnSpc>
                        <a:spcBef>
                          <a:spcPts val="375"/>
                        </a:spcBef>
                      </a:pPr>
                      <a:r>
                        <a:rPr sz="1400" b="1" spc="-5" dirty="0">
                          <a:solidFill>
                            <a:srgbClr val="FFFFFF"/>
                          </a:solidFill>
                          <a:latin typeface="Adobe Clean"/>
                          <a:cs typeface="Adobe Clean"/>
                        </a:rPr>
                        <a:t>Individual</a:t>
                      </a:r>
                      <a:endParaRPr lang="en-US" sz="1400" b="1" spc="-5" dirty="0">
                        <a:solidFill>
                          <a:srgbClr val="FFFFFF"/>
                        </a:solidFill>
                        <a:latin typeface="Adobe Clean"/>
                        <a:cs typeface="Adobe Clean"/>
                      </a:endParaRPr>
                    </a:p>
                    <a:p>
                      <a:pPr marL="635" algn="ctr">
                        <a:lnSpc>
                          <a:spcPct val="100000"/>
                        </a:lnSpc>
                        <a:spcBef>
                          <a:spcPts val="375"/>
                        </a:spcBef>
                      </a:pPr>
                      <a:r>
                        <a:rPr lang="en-US" sz="1400" b="1" spc="-5" dirty="0">
                          <a:solidFill>
                            <a:srgbClr val="FFFFFF"/>
                          </a:solidFill>
                          <a:latin typeface="Adobe Clean"/>
                          <a:cs typeface="Adobe Clean"/>
                        </a:rPr>
                        <a:t>(</a:t>
                      </a:r>
                      <a:r>
                        <a:rPr lang="en-US" sz="1400" b="1" spc="-5" dirty="0" err="1">
                          <a:solidFill>
                            <a:srgbClr val="FFFFFF"/>
                          </a:solidFill>
                          <a:latin typeface="Adobe Clean"/>
                          <a:cs typeface="Adobe Clean"/>
                        </a:rPr>
                        <a:t>Dentro</a:t>
                      </a:r>
                      <a:r>
                        <a:rPr lang="en-US" sz="1400" b="1" spc="-5" dirty="0">
                          <a:solidFill>
                            <a:srgbClr val="FFFFFF"/>
                          </a:solidFill>
                          <a:latin typeface="Adobe Clean"/>
                          <a:cs typeface="Adobe Clean"/>
                        </a:rPr>
                        <a:t> de la </a:t>
                      </a:r>
                      <a:r>
                        <a:rPr lang="en-US" sz="1400" b="1" spc="-5" dirty="0" err="1">
                          <a:solidFill>
                            <a:srgbClr val="FFFFFF"/>
                          </a:solidFill>
                          <a:latin typeface="Adobe Clean"/>
                          <a:cs typeface="Adobe Clean"/>
                        </a:rPr>
                        <a:t>suscripción</a:t>
                      </a:r>
                      <a:r>
                        <a:rPr lang="en-US" sz="1400" b="1" spc="-5" dirty="0">
                          <a:solidFill>
                            <a:srgbClr val="FFFFFF"/>
                          </a:solidFill>
                          <a:latin typeface="Adobe Clean"/>
                          <a:cs typeface="Adobe Clean"/>
                        </a:rPr>
                        <a:t> de  Acrobat)</a:t>
                      </a:r>
                      <a:endParaRPr sz="1400" dirty="0">
                        <a:latin typeface="Adobe Clean"/>
                        <a:cs typeface="Adobe Clean"/>
                      </a:endParaRPr>
                    </a:p>
                  </a:txBody>
                  <a:tcPr marL="0" marR="0" marT="47625" marB="9144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3E3"/>
                    </a:solidFill>
                  </a:tcPr>
                </a:tc>
                <a:tc>
                  <a:txBody>
                    <a:bodyPr/>
                    <a:lstStyle/>
                    <a:p>
                      <a:pPr marL="748030">
                        <a:lnSpc>
                          <a:spcPct val="100000"/>
                        </a:lnSpc>
                        <a:spcBef>
                          <a:spcPts val="375"/>
                        </a:spcBef>
                      </a:pPr>
                      <a:r>
                        <a:rPr sz="1400" b="1">
                          <a:solidFill>
                            <a:srgbClr val="FFFFFF"/>
                          </a:solidFill>
                          <a:latin typeface="Adobe Clean"/>
                          <a:cs typeface="Adobe Clean"/>
                        </a:rPr>
                        <a:t>Small</a:t>
                      </a:r>
                      <a:r>
                        <a:rPr sz="1400" b="1" spc="10">
                          <a:solidFill>
                            <a:srgbClr val="FFFFFF"/>
                          </a:solidFill>
                          <a:latin typeface="Adobe Clean"/>
                          <a:cs typeface="Adobe Clean"/>
                        </a:rPr>
                        <a:t> </a:t>
                      </a:r>
                      <a:r>
                        <a:rPr sz="1400" b="1">
                          <a:solidFill>
                            <a:srgbClr val="FFFFFF"/>
                          </a:solidFill>
                          <a:latin typeface="Adobe Clean"/>
                          <a:cs typeface="Adobe Clean"/>
                        </a:rPr>
                        <a:t>Business</a:t>
                      </a:r>
                      <a:endParaRPr sz="1400">
                        <a:latin typeface="Adobe Clean"/>
                        <a:cs typeface="Adobe Clean"/>
                      </a:endParaRPr>
                    </a:p>
                  </a:txBody>
                  <a:tcPr marL="0" marR="0" marT="47625" marB="91440" anchor="b">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3E3"/>
                    </a:solidFill>
                  </a:tcPr>
                </a:tc>
                <a:tc>
                  <a:txBody>
                    <a:bodyPr/>
                    <a:lstStyle/>
                    <a:p>
                      <a:pPr algn="ctr">
                        <a:lnSpc>
                          <a:spcPct val="100000"/>
                        </a:lnSpc>
                        <a:spcBef>
                          <a:spcPts val="375"/>
                        </a:spcBef>
                      </a:pPr>
                      <a:r>
                        <a:rPr sz="1400" b="1">
                          <a:solidFill>
                            <a:srgbClr val="FFFFFF"/>
                          </a:solidFill>
                          <a:latin typeface="Adobe Clean"/>
                          <a:cs typeface="Adobe Clean"/>
                        </a:rPr>
                        <a:t>Business</a:t>
                      </a:r>
                      <a:endParaRPr sz="1400">
                        <a:latin typeface="Adobe Clean"/>
                        <a:cs typeface="Adobe Clean"/>
                      </a:endParaRPr>
                    </a:p>
                  </a:txBody>
                  <a:tcPr marL="0" marR="0" marT="47625" marB="91440" anchor="b">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3E3"/>
                    </a:solidFill>
                  </a:tcPr>
                </a:tc>
                <a:tc>
                  <a:txBody>
                    <a:bodyPr/>
                    <a:lstStyle/>
                    <a:p>
                      <a:pPr algn="ctr">
                        <a:lnSpc>
                          <a:spcPct val="100000"/>
                        </a:lnSpc>
                        <a:spcBef>
                          <a:spcPts val="375"/>
                        </a:spcBef>
                      </a:pPr>
                      <a:r>
                        <a:rPr sz="1400" b="1">
                          <a:solidFill>
                            <a:srgbClr val="FFFFFF"/>
                          </a:solidFill>
                          <a:latin typeface="Adobe Clean"/>
                          <a:cs typeface="Adobe Clean"/>
                        </a:rPr>
                        <a:t>Enterprise</a:t>
                      </a:r>
                      <a:endParaRPr sz="1400">
                        <a:latin typeface="Adobe Clean"/>
                        <a:cs typeface="Adobe Clean"/>
                      </a:endParaRPr>
                    </a:p>
                  </a:txBody>
                  <a:tcPr marL="0" marR="0" marT="47625" marB="91440" anchor="b">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A3E3"/>
                    </a:solidFill>
                  </a:tcPr>
                </a:tc>
                <a:extLst>
                  <a:ext uri="{0D108BD9-81ED-4DB2-BD59-A6C34878D82A}">
                    <a16:rowId xmlns:a16="http://schemas.microsoft.com/office/drawing/2014/main" val="10000"/>
                  </a:ext>
                </a:extLst>
              </a:tr>
              <a:tr h="200672">
                <a:tc>
                  <a:txBody>
                    <a:bodyPr/>
                    <a:lstStyle/>
                    <a:p>
                      <a:pPr>
                        <a:lnSpc>
                          <a:spcPts val="1614"/>
                        </a:lnSpc>
                      </a:pPr>
                      <a:r>
                        <a:rPr sz="1400" b="1" spc="-15" dirty="0">
                          <a:solidFill>
                            <a:srgbClr val="FFFFFF"/>
                          </a:solidFill>
                          <a:latin typeface="Adobe Clean"/>
                          <a:cs typeface="Adobe Clean"/>
                        </a:rPr>
                        <a:t>RTM</a:t>
                      </a:r>
                      <a:r>
                        <a:rPr sz="1400" b="1" spc="-25" dirty="0">
                          <a:solidFill>
                            <a:srgbClr val="FFFFFF"/>
                          </a:solidFill>
                          <a:latin typeface="Adobe Clean"/>
                          <a:cs typeface="Adobe Clean"/>
                        </a:rPr>
                        <a:t> </a:t>
                      </a:r>
                      <a:r>
                        <a:rPr lang="es-MX" sz="1400" b="1" spc="-25" dirty="0">
                          <a:solidFill>
                            <a:srgbClr val="FFFFFF"/>
                          </a:solidFill>
                          <a:latin typeface="Adobe Clean"/>
                          <a:cs typeface="Adobe Clean"/>
                        </a:rPr>
                        <a:t>Hoy</a:t>
                      </a:r>
                      <a:endParaRPr sz="1400" dirty="0">
                        <a:latin typeface="Adobe Clean"/>
                        <a:cs typeface="Adobe Clean"/>
                      </a:endParaRPr>
                    </a:p>
                  </a:txBody>
                  <a:tcPr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00A3E3"/>
                    </a:solidFill>
                  </a:tcPr>
                </a:tc>
                <a:tc>
                  <a:txBody>
                    <a:bodyPr/>
                    <a:lstStyle/>
                    <a:p>
                      <a:pPr marR="868680" algn="r">
                        <a:lnSpc>
                          <a:spcPts val="1614"/>
                        </a:lnSpc>
                      </a:pPr>
                      <a:r>
                        <a:rPr sz="1400" spc="-10">
                          <a:latin typeface="Adobe Clean"/>
                          <a:cs typeface="Adobe Clean"/>
                        </a:rPr>
                        <a:t>E</a:t>
                      </a:r>
                      <a:r>
                        <a:rPr sz="1400" spc="-5">
                          <a:latin typeface="Adobe Clean"/>
                          <a:cs typeface="Adobe Clean"/>
                        </a:rPr>
                        <a:t>c</a:t>
                      </a:r>
                      <a:r>
                        <a:rPr sz="1400">
                          <a:latin typeface="Adobe Clean"/>
                          <a:cs typeface="Adobe Clean"/>
                        </a:rPr>
                        <a:t>o</a:t>
                      </a:r>
                      <a:r>
                        <a:rPr sz="1400" spc="-5">
                          <a:latin typeface="Adobe Clean"/>
                          <a:cs typeface="Adobe Clean"/>
                        </a:rPr>
                        <a:t>mme</a:t>
                      </a:r>
                      <a:r>
                        <a:rPr sz="1400" spc="5">
                          <a:latin typeface="Adobe Clean"/>
                          <a:cs typeface="Adobe Clean"/>
                        </a:rPr>
                        <a:t>r</a:t>
                      </a:r>
                      <a:r>
                        <a:rPr sz="1400" spc="-5">
                          <a:latin typeface="Adobe Clean"/>
                          <a:cs typeface="Adobe Clean"/>
                        </a:rPr>
                        <a:t>c</a:t>
                      </a:r>
                      <a:r>
                        <a:rPr sz="1400">
                          <a:latin typeface="Adobe Clean"/>
                          <a:cs typeface="Adobe Clean"/>
                        </a:rPr>
                        <a:t>e</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DFF5"/>
                    </a:solidFill>
                  </a:tcPr>
                </a:tc>
                <a:tc>
                  <a:txBody>
                    <a:bodyPr/>
                    <a:lstStyle/>
                    <a:p>
                      <a:pPr marL="635" algn="ctr">
                        <a:lnSpc>
                          <a:spcPts val="1614"/>
                        </a:lnSpc>
                      </a:pPr>
                      <a:r>
                        <a:rPr lang="en-US" sz="1400" spc="-5">
                          <a:latin typeface="+mn-lt"/>
                          <a:cs typeface="Adobe Clean"/>
                        </a:rPr>
                        <a:t>Ecommerce</a:t>
                      </a:r>
                      <a:endParaRPr lang="en-US" sz="1400">
                        <a:latin typeface="+mn-lt"/>
                        <a:cs typeface="Adobe Cle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DFF5"/>
                    </a:solidFill>
                  </a:tcPr>
                </a:tc>
                <a:tc>
                  <a:txBody>
                    <a:bodyPr/>
                    <a:lstStyle/>
                    <a:p>
                      <a:pPr marL="688340">
                        <a:lnSpc>
                          <a:spcPts val="1614"/>
                        </a:lnSpc>
                      </a:pPr>
                      <a:r>
                        <a:rPr lang="en-US" sz="1400" dirty="0">
                          <a:latin typeface="+mn-lt"/>
                          <a:cs typeface="Adobe Clean"/>
                        </a:rPr>
                        <a:t>Ventas Adobe</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DFF5"/>
                    </a:solidFill>
                  </a:tcPr>
                </a:tc>
                <a:tc>
                  <a:txBody>
                    <a:bodyPr/>
                    <a:lstStyle/>
                    <a:p>
                      <a:pPr marL="688975">
                        <a:lnSpc>
                          <a:spcPts val="1614"/>
                        </a:lnSpc>
                      </a:pPr>
                      <a:r>
                        <a:rPr lang="en-US" sz="1400" dirty="0">
                          <a:latin typeface="+mn-lt"/>
                          <a:cs typeface="Adobe Clean"/>
                        </a:rPr>
                        <a:t>Ventas Adobe</a:t>
                      </a: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DFF5"/>
                    </a:solidFill>
                  </a:tcPr>
                </a:tc>
                <a:extLst>
                  <a:ext uri="{0D108BD9-81ED-4DB2-BD59-A6C34878D82A}">
                    <a16:rowId xmlns:a16="http://schemas.microsoft.com/office/drawing/2014/main" val="10001"/>
                  </a:ext>
                </a:extLst>
              </a:tr>
              <a:tr h="200673">
                <a:tc>
                  <a:txBody>
                    <a:bodyPr/>
                    <a:lstStyle/>
                    <a:p>
                      <a:pPr>
                        <a:lnSpc>
                          <a:spcPts val="1614"/>
                        </a:lnSpc>
                      </a:pPr>
                      <a:r>
                        <a:rPr sz="1400" b="1" spc="-15" dirty="0">
                          <a:solidFill>
                            <a:srgbClr val="FFFFFF"/>
                          </a:solidFill>
                          <a:latin typeface="Adobe Clean"/>
                          <a:cs typeface="Adobe Clean"/>
                        </a:rPr>
                        <a:t>RTM</a:t>
                      </a:r>
                      <a:r>
                        <a:rPr sz="1400" b="1" spc="-20" dirty="0">
                          <a:solidFill>
                            <a:srgbClr val="FFFFFF"/>
                          </a:solidFill>
                          <a:latin typeface="Adobe Clean"/>
                          <a:cs typeface="Adobe Clean"/>
                        </a:rPr>
                        <a:t> </a:t>
                      </a:r>
                      <a:r>
                        <a:rPr lang="en-US" sz="1400" b="1" spc="-10" dirty="0">
                          <a:solidFill>
                            <a:srgbClr val="FFFFFF"/>
                          </a:solidFill>
                          <a:latin typeface="Adobe Clean"/>
                          <a:cs typeface="Adobe Clean"/>
                        </a:rPr>
                        <a:t>Pronto</a:t>
                      </a:r>
                      <a:endParaRPr sz="1400" dirty="0">
                        <a:latin typeface="Adobe Clean"/>
                        <a:cs typeface="Adobe Clean"/>
                      </a:endParaRPr>
                    </a:p>
                  </a:txBody>
                  <a:tcPr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3E3"/>
                    </a:solidFill>
                  </a:tcPr>
                </a:tc>
                <a:tc>
                  <a:txBody>
                    <a:bodyPr/>
                    <a:lstStyle/>
                    <a:p>
                      <a:pPr marR="868680" algn="r">
                        <a:lnSpc>
                          <a:spcPts val="1614"/>
                        </a:lnSpc>
                      </a:pPr>
                      <a:r>
                        <a:rPr sz="1400" spc="-10">
                          <a:latin typeface="Adobe Clean"/>
                          <a:cs typeface="Adobe Clean"/>
                        </a:rPr>
                        <a:t>E</a:t>
                      </a:r>
                      <a:r>
                        <a:rPr sz="1400" spc="-5">
                          <a:latin typeface="Adobe Clean"/>
                          <a:cs typeface="Adobe Clean"/>
                        </a:rPr>
                        <a:t>c</a:t>
                      </a:r>
                      <a:r>
                        <a:rPr sz="1400">
                          <a:latin typeface="Adobe Clean"/>
                          <a:cs typeface="Adobe Clean"/>
                        </a:rPr>
                        <a:t>o</a:t>
                      </a:r>
                      <a:r>
                        <a:rPr sz="1400" spc="-5">
                          <a:latin typeface="Adobe Clean"/>
                          <a:cs typeface="Adobe Clean"/>
                        </a:rPr>
                        <a:t>mme</a:t>
                      </a:r>
                      <a:r>
                        <a:rPr sz="1400" spc="5">
                          <a:latin typeface="Adobe Clean"/>
                          <a:cs typeface="Adobe Clean"/>
                        </a:rPr>
                        <a:t>r</a:t>
                      </a:r>
                      <a:r>
                        <a:rPr sz="1400" spc="-5">
                          <a:latin typeface="Adobe Clean"/>
                          <a:cs typeface="Adobe Clean"/>
                        </a:rPr>
                        <a:t>c</a:t>
                      </a:r>
                      <a:r>
                        <a:rPr sz="1400">
                          <a:latin typeface="Adobe Clean"/>
                          <a:cs typeface="Adobe Clean"/>
                        </a:rPr>
                        <a:t>e</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tc>
                  <a:txBody>
                    <a:bodyPr/>
                    <a:lstStyle/>
                    <a:p>
                      <a:pPr marL="635" algn="ctr">
                        <a:lnSpc>
                          <a:spcPts val="1614"/>
                        </a:lnSpc>
                      </a:pPr>
                      <a:r>
                        <a:rPr sz="1400" spc="-5">
                          <a:latin typeface="Adobe Clean"/>
                          <a:cs typeface="Adobe Clean"/>
                        </a:rPr>
                        <a:t>Ecommerce</a:t>
                      </a:r>
                      <a:endParaRPr sz="1400">
                        <a:latin typeface="Adobe Clean"/>
                        <a:cs typeface="Adobe Cle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tc>
                  <a:txBody>
                    <a:bodyPr/>
                    <a:lstStyle/>
                    <a:p>
                      <a:pPr marL="688340">
                        <a:lnSpc>
                          <a:spcPts val="1614"/>
                        </a:lnSpc>
                      </a:pPr>
                      <a:r>
                        <a:rPr lang="en-US" sz="1400" dirty="0">
                          <a:latin typeface="Adobe Clean"/>
                          <a:cs typeface="Adobe Clean"/>
                        </a:rPr>
                        <a:t>Canal-VIP</a:t>
                      </a:r>
                      <a:endParaRPr sz="1400" dirty="0">
                        <a:latin typeface="Adobe Clean"/>
                        <a:cs typeface="Adobe Cle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tc>
                  <a:txBody>
                    <a:bodyPr/>
                    <a:lstStyle/>
                    <a:p>
                      <a:pPr marL="688975">
                        <a:lnSpc>
                          <a:spcPts val="1614"/>
                        </a:lnSpc>
                      </a:pPr>
                      <a:r>
                        <a:rPr lang="en-US" sz="1400" dirty="0">
                          <a:latin typeface="+mn-lt"/>
                          <a:cs typeface="Adobe Clean"/>
                        </a:rPr>
                        <a:t>Canal-VIP</a:t>
                      </a:r>
                      <a:endParaRPr sz="1400" dirty="0">
                        <a:latin typeface="Adobe Clean"/>
                        <a:cs typeface="Adobe Cle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extLst>
                  <a:ext uri="{0D108BD9-81ED-4DB2-BD59-A6C34878D82A}">
                    <a16:rowId xmlns:a16="http://schemas.microsoft.com/office/drawing/2014/main" val="10002"/>
                  </a:ext>
                </a:extLst>
              </a:tr>
              <a:tr h="406961">
                <a:tc>
                  <a:txBody>
                    <a:bodyPr/>
                    <a:lstStyle/>
                    <a:p>
                      <a:pPr>
                        <a:lnSpc>
                          <a:spcPct val="100000"/>
                        </a:lnSpc>
                        <a:spcBef>
                          <a:spcPts val="855"/>
                        </a:spcBef>
                      </a:pPr>
                      <a:r>
                        <a:rPr sz="1400" b="1" dirty="0">
                          <a:solidFill>
                            <a:srgbClr val="FFFFFF"/>
                          </a:solidFill>
                          <a:latin typeface="Adobe Clean"/>
                          <a:cs typeface="Adobe Clean"/>
                        </a:rPr>
                        <a:t>M</a:t>
                      </a:r>
                      <a:r>
                        <a:rPr lang="es-MX" sz="1400" b="1" dirty="0" err="1">
                          <a:solidFill>
                            <a:srgbClr val="FFFFFF"/>
                          </a:solidFill>
                          <a:latin typeface="Adobe Clean"/>
                          <a:cs typeface="Adobe Clean"/>
                        </a:rPr>
                        <a:t>áximo</a:t>
                      </a:r>
                      <a:r>
                        <a:rPr lang="es-MX" sz="1400" b="1" dirty="0">
                          <a:solidFill>
                            <a:srgbClr val="FFFFFF"/>
                          </a:solidFill>
                          <a:latin typeface="Adobe Clean"/>
                          <a:cs typeface="Adobe Clean"/>
                        </a:rPr>
                        <a:t> de Asientos</a:t>
                      </a:r>
                      <a:endParaRPr sz="1400" dirty="0">
                        <a:latin typeface="Adobe Clean"/>
                        <a:cs typeface="Adobe Clean"/>
                      </a:endParaRPr>
                    </a:p>
                  </a:txBody>
                  <a:tcPr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3E3"/>
                    </a:solidFill>
                  </a:tcPr>
                </a:tc>
                <a:tc>
                  <a:txBody>
                    <a:bodyPr/>
                    <a:lstStyle/>
                    <a:p>
                      <a:pPr marL="1270" algn="ctr">
                        <a:lnSpc>
                          <a:spcPct val="100000"/>
                        </a:lnSpc>
                        <a:spcBef>
                          <a:spcPts val="855"/>
                        </a:spcBef>
                      </a:pPr>
                      <a:r>
                        <a:rPr sz="1400" dirty="0">
                          <a:latin typeface="Adobe Clean"/>
                          <a:cs typeface="Adobe Clean"/>
                        </a:rPr>
                        <a:t>1</a:t>
                      </a: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tc>
                  <a:txBody>
                    <a:bodyPr/>
                    <a:lstStyle/>
                    <a:p>
                      <a:pPr marL="751205" algn="l">
                        <a:lnSpc>
                          <a:spcPct val="100000"/>
                        </a:lnSpc>
                        <a:spcBef>
                          <a:spcPts val="855"/>
                        </a:spcBef>
                      </a:pPr>
                      <a:r>
                        <a:rPr lang="en-US" sz="1400">
                          <a:latin typeface="Adobe Clean"/>
                          <a:cs typeface="Adobe Clean"/>
                        </a:rPr>
                        <a:t>2-</a:t>
                      </a:r>
                      <a:r>
                        <a:rPr sz="1400" spc="-10">
                          <a:latin typeface="Adobe Clean"/>
                          <a:cs typeface="Adobe Clean"/>
                        </a:rPr>
                        <a:t> </a:t>
                      </a:r>
                      <a:r>
                        <a:rPr sz="1400">
                          <a:latin typeface="Adobe Clean"/>
                          <a:cs typeface="Adobe Clean"/>
                        </a:rPr>
                        <a:t>9</a:t>
                      </a: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tc>
                  <a:txBody>
                    <a:bodyPr/>
                    <a:lstStyle/>
                    <a:p>
                      <a:pPr marL="1270" algn="ctr">
                        <a:lnSpc>
                          <a:spcPct val="100000"/>
                        </a:lnSpc>
                        <a:spcBef>
                          <a:spcPts val="855"/>
                        </a:spcBef>
                      </a:pPr>
                      <a:r>
                        <a:rPr lang="en-US" sz="1400" dirty="0" err="1">
                          <a:latin typeface="Adobe Clean"/>
                          <a:cs typeface="Adobe Clean"/>
                        </a:rPr>
                        <a:t>vendido</a:t>
                      </a:r>
                      <a:r>
                        <a:rPr lang="en-US" sz="1400" dirty="0">
                          <a:latin typeface="Adobe Clean"/>
                          <a:cs typeface="Adobe Clean"/>
                        </a:rPr>
                        <a:t> via NUL or transactions</a:t>
                      </a:r>
                      <a:endParaRPr sz="1400" dirty="0">
                        <a:latin typeface="Adobe Clean"/>
                        <a:cs typeface="Adobe Clean"/>
                      </a:endParaRP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tc>
                  <a:txBody>
                    <a:bodyPr/>
                    <a:lstStyle/>
                    <a:p>
                      <a:pPr marL="1270" algn="ctr">
                        <a:lnSpc>
                          <a:spcPct val="100000"/>
                        </a:lnSpc>
                        <a:spcBef>
                          <a:spcPts val="855"/>
                        </a:spcBef>
                      </a:pPr>
                      <a:r>
                        <a:rPr lang="en-US" sz="1400" dirty="0" err="1">
                          <a:latin typeface="+mn-lt"/>
                          <a:cs typeface="Adobe Clean"/>
                        </a:rPr>
                        <a:t>vendido</a:t>
                      </a:r>
                      <a:r>
                        <a:rPr lang="en-US" sz="1400" dirty="0">
                          <a:latin typeface="+mn-lt"/>
                          <a:cs typeface="Adobe Clean"/>
                        </a:rPr>
                        <a:t> via NUL or transactions</a:t>
                      </a: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extLst>
                  <a:ext uri="{0D108BD9-81ED-4DB2-BD59-A6C34878D82A}">
                    <a16:rowId xmlns:a16="http://schemas.microsoft.com/office/drawing/2014/main" val="10003"/>
                  </a:ext>
                </a:extLst>
              </a:tr>
              <a:tr h="416309">
                <a:tc>
                  <a:txBody>
                    <a:bodyPr/>
                    <a:lstStyle/>
                    <a:p>
                      <a:pPr marR="612140">
                        <a:lnSpc>
                          <a:spcPct val="100000"/>
                        </a:lnSpc>
                        <a:spcBef>
                          <a:spcPts val="15"/>
                        </a:spcBef>
                      </a:pPr>
                      <a:r>
                        <a:rPr sz="1400" b="1" spc="-20" dirty="0" err="1">
                          <a:solidFill>
                            <a:srgbClr val="FFFFFF"/>
                          </a:solidFill>
                          <a:latin typeface="Adobe Clean"/>
                          <a:cs typeface="Adobe Clean"/>
                        </a:rPr>
                        <a:t>P</a:t>
                      </a:r>
                      <a:r>
                        <a:rPr sz="1400" b="1" spc="15" dirty="0" err="1">
                          <a:solidFill>
                            <a:srgbClr val="FFFFFF"/>
                          </a:solidFill>
                          <a:latin typeface="Adobe Clean"/>
                          <a:cs typeface="Adobe Clean"/>
                        </a:rPr>
                        <a:t>r</a:t>
                      </a:r>
                      <a:r>
                        <a:rPr sz="1400" b="1" spc="-10" dirty="0" err="1">
                          <a:solidFill>
                            <a:srgbClr val="FFFFFF"/>
                          </a:solidFill>
                          <a:latin typeface="Adobe Clean"/>
                          <a:cs typeface="Adobe Clean"/>
                        </a:rPr>
                        <a:t>o</a:t>
                      </a:r>
                      <a:r>
                        <a:rPr sz="1400" b="1" spc="-5" dirty="0" err="1">
                          <a:solidFill>
                            <a:srgbClr val="FFFFFF"/>
                          </a:solidFill>
                          <a:latin typeface="Adobe Clean"/>
                          <a:cs typeface="Adobe Clean"/>
                        </a:rPr>
                        <a:t>g</a:t>
                      </a:r>
                      <a:r>
                        <a:rPr sz="1400" b="1" dirty="0" err="1">
                          <a:solidFill>
                            <a:srgbClr val="FFFFFF"/>
                          </a:solidFill>
                          <a:latin typeface="Adobe Clean"/>
                          <a:cs typeface="Adobe Clean"/>
                        </a:rPr>
                        <a:t>r</a:t>
                      </a:r>
                      <a:r>
                        <a:rPr sz="1400" b="1" spc="-5" dirty="0" err="1">
                          <a:solidFill>
                            <a:srgbClr val="FFFFFF"/>
                          </a:solidFill>
                          <a:latin typeface="Adobe Clean"/>
                          <a:cs typeface="Adobe Clean"/>
                        </a:rPr>
                        <a:t>a</a:t>
                      </a:r>
                      <a:r>
                        <a:rPr lang="es-MX" sz="1400" b="1" spc="-5" dirty="0">
                          <a:solidFill>
                            <a:srgbClr val="FFFFFF"/>
                          </a:solidFill>
                          <a:latin typeface="Adobe Clean"/>
                          <a:cs typeface="Adobe Clean"/>
                        </a:rPr>
                        <a:t>mas de Licenciamiento</a:t>
                      </a:r>
                      <a:endParaRPr sz="1400" dirty="0">
                        <a:latin typeface="Adobe Clean"/>
                        <a:cs typeface="Adobe Clean"/>
                      </a:endParaRPr>
                    </a:p>
                  </a:txBody>
                  <a:tcPr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3E3"/>
                    </a:solidFill>
                  </a:tcPr>
                </a:tc>
                <a:tc>
                  <a:txBody>
                    <a:bodyPr/>
                    <a:lstStyle/>
                    <a:p>
                      <a:pPr marL="1270" algn="ctr">
                        <a:lnSpc>
                          <a:spcPct val="100000"/>
                        </a:lnSpc>
                        <a:spcBef>
                          <a:spcPts val="855"/>
                        </a:spcBef>
                      </a:pPr>
                      <a:r>
                        <a:rPr sz="1400" spc="-5" dirty="0">
                          <a:latin typeface="Adobe Clean"/>
                          <a:cs typeface="Adobe Clean"/>
                        </a:rPr>
                        <a:t>n/a</a:t>
                      </a:r>
                      <a:endParaRPr sz="1400" dirty="0">
                        <a:latin typeface="Adobe Clean"/>
                        <a:cs typeface="Adobe Clean"/>
                      </a:endParaRP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tc>
                  <a:txBody>
                    <a:bodyPr/>
                    <a:lstStyle/>
                    <a:p>
                      <a:pPr marL="1270" algn="ctr">
                        <a:lnSpc>
                          <a:spcPct val="100000"/>
                        </a:lnSpc>
                        <a:spcBef>
                          <a:spcPts val="855"/>
                        </a:spcBef>
                      </a:pPr>
                      <a:r>
                        <a:rPr lang="en-US" sz="1400" spc="-5" dirty="0" err="1">
                          <a:latin typeface="Adobe Clean"/>
                          <a:cs typeface="Adobe Clean"/>
                        </a:rPr>
                        <a:t>Vendido</a:t>
                      </a:r>
                      <a:r>
                        <a:rPr lang="en-US" sz="1400" spc="-5" dirty="0">
                          <a:latin typeface="Adobe Clean"/>
                          <a:cs typeface="Adobe Clean"/>
                        </a:rPr>
                        <a:t> via Hendrix</a:t>
                      </a:r>
                      <a:endParaRPr sz="1400" dirty="0">
                        <a:latin typeface="Adobe Clean"/>
                        <a:cs typeface="Adobe Clean"/>
                      </a:endParaRP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tc>
                  <a:txBody>
                    <a:bodyPr/>
                    <a:lstStyle/>
                    <a:p>
                      <a:pPr algn="ctr">
                        <a:lnSpc>
                          <a:spcPct val="100000"/>
                        </a:lnSpc>
                        <a:spcBef>
                          <a:spcPts val="855"/>
                        </a:spcBef>
                      </a:pPr>
                      <a:r>
                        <a:rPr sz="1400" spc="-30">
                          <a:latin typeface="Adobe Clean"/>
                          <a:cs typeface="Adobe Clean"/>
                        </a:rPr>
                        <a:t>VIP,</a:t>
                      </a:r>
                      <a:r>
                        <a:rPr sz="1400" spc="-5">
                          <a:latin typeface="Adobe Clean"/>
                          <a:cs typeface="Adobe Clean"/>
                        </a:rPr>
                        <a:t> </a:t>
                      </a:r>
                      <a:r>
                        <a:rPr sz="1400" spc="20">
                          <a:latin typeface="Adobe Clean"/>
                          <a:cs typeface="Adobe Clean"/>
                        </a:rPr>
                        <a:t>ETLA</a:t>
                      </a:r>
                      <a:endParaRPr sz="1400">
                        <a:latin typeface="Adobe Clean"/>
                        <a:cs typeface="Adobe Clean"/>
                      </a:endParaRP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tc>
                  <a:txBody>
                    <a:bodyPr/>
                    <a:lstStyle/>
                    <a:p>
                      <a:pPr algn="ctr">
                        <a:lnSpc>
                          <a:spcPct val="100000"/>
                        </a:lnSpc>
                        <a:spcBef>
                          <a:spcPts val="855"/>
                        </a:spcBef>
                      </a:pPr>
                      <a:r>
                        <a:rPr lang="en-US" sz="1400" spc="20">
                          <a:latin typeface="Adobe Clean"/>
                          <a:cs typeface="Adobe Clean"/>
                        </a:rPr>
                        <a:t>VIP, </a:t>
                      </a:r>
                      <a:r>
                        <a:rPr sz="1400" spc="20">
                          <a:latin typeface="Adobe Clean"/>
                          <a:cs typeface="Adobe Clean"/>
                        </a:rPr>
                        <a:t>ETLA</a:t>
                      </a:r>
                      <a:endParaRPr sz="1400">
                        <a:latin typeface="Adobe Clean"/>
                        <a:cs typeface="Adobe Clean"/>
                      </a:endParaRP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extLst>
                  <a:ext uri="{0D108BD9-81ED-4DB2-BD59-A6C34878D82A}">
                    <a16:rowId xmlns:a16="http://schemas.microsoft.com/office/drawing/2014/main" val="10004"/>
                  </a:ext>
                </a:extLst>
              </a:tr>
              <a:tr h="485515">
                <a:tc>
                  <a:txBody>
                    <a:bodyPr/>
                    <a:lstStyle/>
                    <a:p>
                      <a:pPr>
                        <a:lnSpc>
                          <a:spcPct val="100000"/>
                        </a:lnSpc>
                        <a:spcBef>
                          <a:spcPts val="855"/>
                        </a:spcBef>
                      </a:pPr>
                      <a:r>
                        <a:rPr sz="1400" b="1" spc="-5" dirty="0" err="1">
                          <a:solidFill>
                            <a:srgbClr val="FFFFFF"/>
                          </a:solidFill>
                          <a:latin typeface="Adobe Clean"/>
                          <a:cs typeface="Adobe Clean"/>
                        </a:rPr>
                        <a:t>Pr</a:t>
                      </a:r>
                      <a:r>
                        <a:rPr lang="es-MX" sz="1400" b="1" spc="-5" dirty="0" err="1">
                          <a:solidFill>
                            <a:srgbClr val="FFFFFF"/>
                          </a:solidFill>
                          <a:latin typeface="Adobe Clean"/>
                          <a:cs typeface="Adobe Clean"/>
                        </a:rPr>
                        <a:t>ecio</a:t>
                      </a:r>
                      <a:endParaRPr sz="1400" dirty="0">
                        <a:latin typeface="Adobe Clean"/>
                        <a:cs typeface="Adobe Clean"/>
                      </a:endParaRPr>
                    </a:p>
                  </a:txBody>
                  <a:tcPr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3E3"/>
                    </a:solidFill>
                  </a:tcPr>
                </a:tc>
                <a:tc>
                  <a:txBody>
                    <a:bodyPr/>
                    <a:lstStyle/>
                    <a:p>
                      <a:pPr marR="27940" algn="ctr">
                        <a:lnSpc>
                          <a:spcPct val="100000"/>
                        </a:lnSpc>
                        <a:spcBef>
                          <a:spcPts val="855"/>
                        </a:spcBef>
                      </a:pPr>
                      <a:r>
                        <a:rPr sz="1400" spc="-15" dirty="0">
                          <a:latin typeface="Adobe Clean"/>
                          <a:cs typeface="Adobe Clean"/>
                        </a:rPr>
                        <a:t>$9.99</a:t>
                      </a:r>
                      <a:endParaRPr sz="1400" dirty="0">
                        <a:latin typeface="Adobe Clean"/>
                        <a:cs typeface="Adobe Clean"/>
                      </a:endParaRP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tc>
                  <a:txBody>
                    <a:bodyPr/>
                    <a:lstStyle/>
                    <a:p>
                      <a:pPr marL="1905" algn="ctr">
                        <a:lnSpc>
                          <a:spcPct val="100000"/>
                        </a:lnSpc>
                        <a:spcBef>
                          <a:spcPts val="855"/>
                        </a:spcBef>
                      </a:pPr>
                      <a:r>
                        <a:rPr sz="1400">
                          <a:latin typeface="Adobe Clean"/>
                          <a:cs typeface="Adobe Clean"/>
                        </a:rPr>
                        <a:t>$34.99</a:t>
                      </a: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tc>
                  <a:txBody>
                    <a:bodyPr/>
                    <a:lstStyle/>
                    <a:p>
                      <a:pPr marL="1905" algn="ctr">
                        <a:lnSpc>
                          <a:spcPct val="100000"/>
                        </a:lnSpc>
                        <a:spcBef>
                          <a:spcPts val="855"/>
                        </a:spcBef>
                      </a:pPr>
                      <a:r>
                        <a:rPr lang="en-US" sz="1400" spc="-15" dirty="0" err="1">
                          <a:latin typeface="Adobe Clean"/>
                          <a:cs typeface="Adobe Clean"/>
                        </a:rPr>
                        <a:t>Desde</a:t>
                      </a:r>
                      <a:r>
                        <a:rPr lang="en-US" sz="1400" spc="-15" dirty="0">
                          <a:latin typeface="Adobe Clean"/>
                          <a:cs typeface="Adobe Clean"/>
                        </a:rPr>
                        <a:t> $40 </a:t>
                      </a:r>
                      <a:r>
                        <a:rPr lang="en-US" sz="1400" spc="-15" dirty="0" err="1">
                          <a:latin typeface="Adobe Clean"/>
                          <a:cs typeface="Adobe Clean"/>
                        </a:rPr>
                        <a:t>por</a:t>
                      </a:r>
                      <a:r>
                        <a:rPr lang="en-US" sz="1400" spc="-15" dirty="0">
                          <a:latin typeface="Adobe Clean"/>
                          <a:cs typeface="Adobe Clean"/>
                        </a:rPr>
                        <a:t> </a:t>
                      </a:r>
                      <a:r>
                        <a:rPr lang="en-US" sz="1400" spc="-15" dirty="0" err="1">
                          <a:latin typeface="Adobe Clean"/>
                          <a:cs typeface="Adobe Clean"/>
                        </a:rPr>
                        <a:t>asiento</a:t>
                      </a:r>
                      <a:r>
                        <a:rPr lang="en-US" sz="1400" spc="-15" dirty="0">
                          <a:latin typeface="Adobe Clean"/>
                          <a:cs typeface="Adobe Clean"/>
                        </a:rPr>
                        <a:t> </a:t>
                      </a:r>
                      <a:r>
                        <a:rPr lang="en-US" sz="1400" spc="-15" dirty="0" err="1">
                          <a:latin typeface="Adobe Clean"/>
                          <a:cs typeface="Adobe Clean"/>
                        </a:rPr>
                        <a:t>mensualmente</a:t>
                      </a:r>
                      <a:r>
                        <a:rPr lang="en-US" sz="1400" spc="-15" dirty="0">
                          <a:latin typeface="Adobe Clean"/>
                          <a:cs typeface="Adobe Clean"/>
                        </a:rPr>
                        <a:t>/</a:t>
                      </a:r>
                      <a:r>
                        <a:rPr lang="en-US" sz="1400" spc="-15" dirty="0" err="1">
                          <a:latin typeface="Adobe Clean"/>
                          <a:cs typeface="Adobe Clean"/>
                        </a:rPr>
                        <a:t>dependiendo</a:t>
                      </a:r>
                      <a:r>
                        <a:rPr lang="en-US" sz="1400" spc="-15" dirty="0">
                          <a:latin typeface="Adobe Clean"/>
                          <a:cs typeface="Adobe Clean"/>
                        </a:rPr>
                        <a:t> del </a:t>
                      </a:r>
                      <a:r>
                        <a:rPr lang="en-US" sz="1400" spc="-15" dirty="0" err="1">
                          <a:latin typeface="Adobe Clean"/>
                          <a:cs typeface="Adobe Clean"/>
                        </a:rPr>
                        <a:t>nivel</a:t>
                      </a:r>
                      <a:r>
                        <a:rPr lang="en-US" sz="1400" spc="-15" dirty="0">
                          <a:latin typeface="Adobe Clean"/>
                          <a:cs typeface="Adobe Clean"/>
                        </a:rPr>
                        <a:t> VIP</a:t>
                      </a:r>
                      <a:endParaRPr sz="1400" dirty="0">
                        <a:latin typeface="Adobe Clean"/>
                        <a:cs typeface="Adobe Clean"/>
                      </a:endParaRP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tc>
                  <a:txBody>
                    <a:bodyPr/>
                    <a:lstStyle/>
                    <a:p>
                      <a:pPr marL="1270" algn="ctr">
                        <a:lnSpc>
                          <a:spcPct val="100000"/>
                        </a:lnSpc>
                        <a:spcBef>
                          <a:spcPts val="855"/>
                        </a:spcBef>
                      </a:pPr>
                      <a:r>
                        <a:rPr lang="en-US" sz="1400" dirty="0" err="1">
                          <a:latin typeface="Adobe Clean"/>
                          <a:cs typeface="Adobe Clean"/>
                        </a:rPr>
                        <a:t>Desde</a:t>
                      </a:r>
                      <a:r>
                        <a:rPr lang="en-US" sz="1400" dirty="0">
                          <a:latin typeface="Adobe Clean"/>
                          <a:cs typeface="Adobe Clean"/>
                        </a:rPr>
                        <a:t> $52 </a:t>
                      </a:r>
                      <a:r>
                        <a:rPr lang="en-US" sz="1400" spc="-15" dirty="0" err="1">
                          <a:latin typeface="+mn-lt"/>
                          <a:cs typeface="Adobe Clean"/>
                        </a:rPr>
                        <a:t>por</a:t>
                      </a:r>
                      <a:r>
                        <a:rPr lang="en-US" sz="1400" spc="-15" dirty="0">
                          <a:latin typeface="+mn-lt"/>
                          <a:cs typeface="Adobe Clean"/>
                        </a:rPr>
                        <a:t> </a:t>
                      </a:r>
                      <a:r>
                        <a:rPr lang="en-US" sz="1400" spc="-15" dirty="0" err="1">
                          <a:latin typeface="+mn-lt"/>
                          <a:cs typeface="Adobe Clean"/>
                        </a:rPr>
                        <a:t>asiento</a:t>
                      </a:r>
                      <a:r>
                        <a:rPr lang="en-US" sz="1400" spc="-15" dirty="0">
                          <a:latin typeface="+mn-lt"/>
                          <a:cs typeface="Adobe Clean"/>
                        </a:rPr>
                        <a:t> </a:t>
                      </a:r>
                      <a:r>
                        <a:rPr lang="en-US" sz="1400" dirty="0">
                          <a:latin typeface="Adobe Clean"/>
                          <a:cs typeface="Adobe Clean"/>
                        </a:rPr>
                        <a:t> </a:t>
                      </a:r>
                      <a:r>
                        <a:rPr lang="en-US" sz="1400" spc="-15" dirty="0" err="1">
                          <a:latin typeface="+mn-lt"/>
                          <a:cs typeface="Adobe Clean"/>
                        </a:rPr>
                        <a:t>mensualmente</a:t>
                      </a:r>
                      <a:r>
                        <a:rPr lang="en-US" sz="1400" spc="-15" dirty="0">
                          <a:latin typeface="+mn-lt"/>
                          <a:cs typeface="Adobe Clean"/>
                        </a:rPr>
                        <a:t>/</a:t>
                      </a:r>
                      <a:r>
                        <a:rPr lang="en-US" sz="1400" spc="-15" dirty="0" err="1">
                          <a:latin typeface="+mn-lt"/>
                          <a:cs typeface="Adobe Clean"/>
                        </a:rPr>
                        <a:t>dependiendo</a:t>
                      </a:r>
                      <a:r>
                        <a:rPr lang="en-US" sz="1400" spc="-15" dirty="0">
                          <a:latin typeface="+mn-lt"/>
                          <a:cs typeface="Adobe Clean"/>
                        </a:rPr>
                        <a:t> del </a:t>
                      </a:r>
                      <a:r>
                        <a:rPr lang="en-US" sz="1400" spc="-15" dirty="0" err="1">
                          <a:latin typeface="+mn-lt"/>
                          <a:cs typeface="Adobe Clean"/>
                        </a:rPr>
                        <a:t>nivel</a:t>
                      </a:r>
                      <a:r>
                        <a:rPr lang="en-US" sz="1400" spc="-15" dirty="0">
                          <a:latin typeface="+mn-lt"/>
                          <a:cs typeface="Adobe Clean"/>
                        </a:rPr>
                        <a:t> VIP</a:t>
                      </a:r>
                      <a:endParaRPr sz="1400" dirty="0">
                        <a:latin typeface="Adobe Clean"/>
                        <a:cs typeface="Adobe Clean"/>
                      </a:endParaRPr>
                    </a:p>
                  </a:txBody>
                  <a:tcPr marL="0" marR="0" marT="1085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extLst>
                  <a:ext uri="{0D108BD9-81ED-4DB2-BD59-A6C34878D82A}">
                    <a16:rowId xmlns:a16="http://schemas.microsoft.com/office/drawing/2014/main" val="10005"/>
                  </a:ext>
                </a:extLst>
              </a:tr>
              <a:tr h="199828">
                <a:tc>
                  <a:txBody>
                    <a:bodyPr/>
                    <a:lstStyle/>
                    <a:p>
                      <a:pPr>
                        <a:lnSpc>
                          <a:spcPts val="1580"/>
                        </a:lnSpc>
                      </a:pPr>
                      <a:r>
                        <a:rPr lang="es-MX" sz="1400" b="1" spc="-10" dirty="0">
                          <a:solidFill>
                            <a:srgbClr val="FFFFFF"/>
                          </a:solidFill>
                          <a:latin typeface="Adobe Clean"/>
                          <a:cs typeface="Adobe Clean"/>
                        </a:rPr>
                        <a:t>Uso Justo para </a:t>
                      </a:r>
                      <a:r>
                        <a:rPr lang="en-US" sz="1400" b="1" spc="-5" dirty="0">
                          <a:solidFill>
                            <a:srgbClr val="FFFFFF"/>
                          </a:solidFill>
                          <a:latin typeface="Adobe Clean"/>
                          <a:cs typeface="Adobe Clean"/>
                        </a:rPr>
                        <a:t>NUL</a:t>
                      </a:r>
                      <a:endParaRPr sz="1400" dirty="0">
                        <a:latin typeface="Adobe Clean"/>
                        <a:cs typeface="Adobe Clean"/>
                      </a:endParaRPr>
                    </a:p>
                  </a:txBody>
                  <a:tcPr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3E3"/>
                    </a:solidFill>
                  </a:tcPr>
                </a:tc>
                <a:tc>
                  <a:txBody>
                    <a:bodyPr/>
                    <a:lstStyle/>
                    <a:p>
                      <a:pPr algn="ctr">
                        <a:lnSpc>
                          <a:spcPts val="1580"/>
                        </a:lnSpc>
                        <a:buFontTx/>
                        <a:buNone/>
                        <a:tabLst>
                          <a:tab pos="347345" algn="l"/>
                        </a:tabLst>
                      </a:pPr>
                      <a:r>
                        <a:rPr sz="1400" spc="-5" dirty="0">
                          <a:latin typeface="Adobe Clean"/>
                          <a:cs typeface="Adobe Clean"/>
                        </a:rPr>
                        <a:t>	150/</a:t>
                      </a:r>
                      <a:r>
                        <a:rPr lang="es-MX" sz="1400" spc="-5" dirty="0">
                          <a:latin typeface="Adobe Clean"/>
                          <a:cs typeface="Adobe Clean"/>
                        </a:rPr>
                        <a:t>año</a:t>
                      </a:r>
                      <a:r>
                        <a:rPr sz="1400" spc="-5" dirty="0">
                          <a:latin typeface="Adobe Clean"/>
                          <a:cs typeface="Adobe Clean"/>
                        </a:rPr>
                        <a:t>/</a:t>
                      </a:r>
                      <a:r>
                        <a:rPr lang="en-US" sz="1400" spc="-5" dirty="0">
                          <a:latin typeface="Adobe Clean"/>
                          <a:cs typeface="Adobe Clean"/>
                        </a:rPr>
                        <a:t>NUL</a:t>
                      </a:r>
                      <a:endParaRPr sz="1400" dirty="0">
                        <a:latin typeface="Adobe Clean"/>
                        <a:cs typeface="Adobe Cle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tc>
                  <a:txBody>
                    <a:bodyPr/>
                    <a:lstStyle/>
                    <a:p>
                      <a:pPr>
                        <a:lnSpc>
                          <a:spcPts val="1580"/>
                        </a:lnSpc>
                        <a:tabLst>
                          <a:tab pos="347345" algn="l"/>
                        </a:tabLst>
                      </a:pPr>
                      <a:r>
                        <a:rPr sz="1400" spc="-5" dirty="0">
                          <a:latin typeface="Adobe Clean"/>
                          <a:cs typeface="Adobe Clean"/>
                        </a:rPr>
                        <a:t>	150/</a:t>
                      </a:r>
                      <a:r>
                        <a:rPr lang="es-MX" sz="1400" spc="-5" dirty="0">
                          <a:latin typeface="Adobe Clean"/>
                          <a:cs typeface="Adobe Clean"/>
                        </a:rPr>
                        <a:t>año</a:t>
                      </a:r>
                      <a:r>
                        <a:rPr sz="1400" spc="-5" dirty="0">
                          <a:latin typeface="Adobe Clean"/>
                          <a:cs typeface="Adobe Clean"/>
                        </a:rPr>
                        <a:t>/</a:t>
                      </a:r>
                      <a:r>
                        <a:rPr lang="en-US" sz="1400" spc="-5" dirty="0">
                          <a:latin typeface="Adobe Clean"/>
                          <a:cs typeface="Adobe Clean"/>
                        </a:rPr>
                        <a:t>NUL</a:t>
                      </a:r>
                      <a:r>
                        <a:rPr sz="1400" dirty="0">
                          <a:latin typeface="Adobe Clean"/>
                          <a:cs typeface="Adobe Clean"/>
                        </a:rPr>
                        <a:t> (</a:t>
                      </a:r>
                      <a:r>
                        <a:rPr lang="es-MX" sz="1400" dirty="0">
                          <a:latin typeface="Adobe Clean"/>
                          <a:cs typeface="Adobe Clean"/>
                        </a:rPr>
                        <a:t>compartido</a:t>
                      </a:r>
                      <a:r>
                        <a:rPr sz="1400" dirty="0">
                          <a:latin typeface="Adobe Clean"/>
                          <a:cs typeface="Adobe Clean"/>
                        </a:rPr>
                        <a:t>)</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tc>
                  <a:txBody>
                    <a:bodyPr/>
                    <a:lstStyle/>
                    <a:p>
                      <a:pPr>
                        <a:lnSpc>
                          <a:spcPts val="1580"/>
                        </a:lnSpc>
                        <a:tabLst>
                          <a:tab pos="347345" algn="l"/>
                        </a:tabLst>
                      </a:pPr>
                      <a:r>
                        <a:rPr sz="1400" spc="-5" dirty="0">
                          <a:latin typeface="Adobe Clean"/>
                          <a:cs typeface="Adobe Clean"/>
                        </a:rPr>
                        <a:t>	150/</a:t>
                      </a:r>
                      <a:r>
                        <a:rPr lang="es-MX" sz="1400" spc="-5" dirty="0">
                          <a:latin typeface="Adobe Clean"/>
                          <a:cs typeface="Adobe Clean"/>
                        </a:rPr>
                        <a:t>año</a:t>
                      </a:r>
                      <a:r>
                        <a:rPr sz="1400" spc="-5" dirty="0">
                          <a:latin typeface="Adobe Clean"/>
                          <a:cs typeface="Adobe Clean"/>
                        </a:rPr>
                        <a:t>/</a:t>
                      </a:r>
                      <a:r>
                        <a:rPr lang="en-US" sz="1400" spc="-5" dirty="0">
                          <a:latin typeface="Adobe Clean"/>
                          <a:cs typeface="Adobe Clean"/>
                        </a:rPr>
                        <a:t>NUL</a:t>
                      </a:r>
                      <a:r>
                        <a:rPr sz="1400" dirty="0">
                          <a:latin typeface="Adobe Clean"/>
                          <a:cs typeface="Adobe Clean"/>
                        </a:rPr>
                        <a:t> (</a:t>
                      </a:r>
                      <a:r>
                        <a:rPr lang="es-MX" sz="1400" dirty="0">
                          <a:latin typeface="Adobe Clean"/>
                          <a:cs typeface="Adobe Clean"/>
                        </a:rPr>
                        <a:t>compartido</a:t>
                      </a:r>
                      <a:r>
                        <a:rPr sz="1400" dirty="0">
                          <a:latin typeface="Adobe Clean"/>
                          <a:cs typeface="Adobe Clean"/>
                        </a:rPr>
                        <a:t>)</a:t>
                      </a: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tc>
                  <a:txBody>
                    <a:bodyPr/>
                    <a:lstStyle/>
                    <a:p>
                      <a:pPr>
                        <a:lnSpc>
                          <a:spcPts val="1580"/>
                        </a:lnSpc>
                        <a:tabLst>
                          <a:tab pos="347345" algn="l"/>
                        </a:tabLst>
                      </a:pPr>
                      <a:r>
                        <a:rPr sz="1400" spc="-5" dirty="0">
                          <a:latin typeface="Adobe Clean"/>
                          <a:cs typeface="Adobe Clean"/>
                        </a:rPr>
                        <a:t>	</a:t>
                      </a:r>
                      <a:r>
                        <a:rPr lang="es-ES" sz="1400" spc="-5" dirty="0">
                          <a:latin typeface="+mn-lt"/>
                          <a:cs typeface="Adobe Clean"/>
                        </a:rPr>
                        <a:t>150/año/NUL</a:t>
                      </a:r>
                      <a:r>
                        <a:rPr lang="es-ES" sz="1400" dirty="0">
                          <a:latin typeface="+mn-lt"/>
                          <a:cs typeface="Adobe Clean"/>
                        </a:rPr>
                        <a:t> (compartido)</a:t>
                      </a:r>
                      <a:endParaRPr sz="1400" dirty="0">
                        <a:latin typeface="Adobe Clean"/>
                        <a:cs typeface="Adobe Cle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FF9"/>
                    </a:solidFill>
                  </a:tcPr>
                </a:tc>
                <a:extLst>
                  <a:ext uri="{0D108BD9-81ED-4DB2-BD59-A6C34878D82A}">
                    <a16:rowId xmlns:a16="http://schemas.microsoft.com/office/drawing/2014/main" val="10006"/>
                  </a:ext>
                </a:extLst>
              </a:tr>
              <a:tr h="2946959">
                <a:tc>
                  <a:txBody>
                    <a:bodyPr/>
                    <a:lstStyle/>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pPr>
                      <a:endParaRPr sz="1700" dirty="0">
                        <a:latin typeface="Times New Roman"/>
                        <a:cs typeface="Times New Roman"/>
                      </a:endParaRPr>
                    </a:p>
                    <a:p>
                      <a:pPr>
                        <a:lnSpc>
                          <a:spcPct val="100000"/>
                        </a:lnSpc>
                        <a:spcBef>
                          <a:spcPts val="40"/>
                        </a:spcBef>
                      </a:pPr>
                      <a:endParaRPr sz="1650" dirty="0">
                        <a:latin typeface="Times New Roman"/>
                        <a:cs typeface="Times New Roman"/>
                      </a:endParaRPr>
                    </a:p>
                    <a:p>
                      <a:pPr>
                        <a:lnSpc>
                          <a:spcPct val="100000"/>
                        </a:lnSpc>
                        <a:spcBef>
                          <a:spcPts val="5"/>
                        </a:spcBef>
                      </a:pPr>
                      <a:r>
                        <a:rPr lang="es-MX" sz="1400" b="1" dirty="0">
                          <a:solidFill>
                            <a:srgbClr val="FFFFFF"/>
                          </a:solidFill>
                          <a:latin typeface="Adobe Clean"/>
                          <a:cs typeface="Adobe Clean"/>
                        </a:rPr>
                        <a:t>Características</a:t>
                      </a:r>
                      <a:endParaRPr sz="1400" dirty="0">
                        <a:latin typeface="Adobe Clean"/>
                        <a:cs typeface="Adobe Clean"/>
                      </a:endParaRPr>
                    </a:p>
                  </a:txBody>
                  <a:tcPr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00A3E3"/>
                    </a:solidFill>
                  </a:tcPr>
                </a:tc>
                <a:tc>
                  <a:txBody>
                    <a:bodyPr/>
                    <a:lstStyle/>
                    <a:p>
                      <a:pPr marL="0" indent="0">
                        <a:lnSpc>
                          <a:spcPts val="1635"/>
                        </a:lnSpc>
                        <a:buFont typeface="Arial"/>
                        <a:buNone/>
                        <a:tabLst>
                          <a:tab pos="286385" algn="l"/>
                          <a:tab pos="287020" algn="l"/>
                        </a:tabLst>
                      </a:pPr>
                      <a:endParaRPr lang="en-US" sz="1400" spc="-10" dirty="0">
                        <a:latin typeface="Adobe Clean"/>
                        <a:cs typeface="Adobe Clean"/>
                      </a:endParaRPr>
                    </a:p>
                    <a:p>
                      <a:pPr marL="286385" indent="-286385">
                        <a:lnSpc>
                          <a:spcPts val="1635"/>
                        </a:lnSpc>
                        <a:buFont typeface="Arial"/>
                        <a:buChar char="•"/>
                        <a:tabLst>
                          <a:tab pos="286385" algn="l"/>
                          <a:tab pos="287020" algn="l"/>
                        </a:tabLst>
                      </a:pPr>
                      <a:r>
                        <a:rPr lang="es-MX" sz="1400" spc="-10" dirty="0">
                          <a:latin typeface="Adobe Clean"/>
                          <a:cs typeface="Adobe Clean"/>
                        </a:rPr>
                        <a:t>Diligenciar </a:t>
                      </a:r>
                      <a:r>
                        <a:rPr sz="1400" dirty="0">
                          <a:latin typeface="Adobe Clean"/>
                          <a:cs typeface="Adobe Clean"/>
                        </a:rPr>
                        <a:t>&amp;</a:t>
                      </a:r>
                      <a:r>
                        <a:rPr lang="es-MX" sz="1400" dirty="0">
                          <a:latin typeface="Adobe Clean"/>
                          <a:cs typeface="Adobe Clean"/>
                        </a:rPr>
                        <a:t> firmar</a:t>
                      </a:r>
                      <a:endParaRPr lang="en-US" sz="1400" spc="0" dirty="0">
                        <a:latin typeface="Adobe Clean"/>
                        <a:cs typeface="Adobe Clean"/>
                      </a:endParaRPr>
                    </a:p>
                    <a:p>
                      <a:pPr marL="286385" indent="-286385">
                        <a:lnSpc>
                          <a:spcPts val="1635"/>
                        </a:lnSpc>
                        <a:buFont typeface="Arial"/>
                        <a:buChar char="•"/>
                        <a:tabLst>
                          <a:tab pos="286385" algn="l"/>
                          <a:tab pos="287020" algn="l"/>
                        </a:tabLst>
                      </a:pPr>
                      <a:r>
                        <a:rPr sz="1400" spc="5" dirty="0">
                          <a:latin typeface="Adobe Clean"/>
                          <a:cs typeface="Adobe Clean"/>
                        </a:rPr>
                        <a:t>Scan </a:t>
                      </a:r>
                      <a:r>
                        <a:rPr lang="es-MX" sz="1400" spc="5" dirty="0">
                          <a:latin typeface="Adobe Clean"/>
                          <a:cs typeface="Adobe Clean"/>
                        </a:rPr>
                        <a:t>y firmar</a:t>
                      </a:r>
                      <a:r>
                        <a:rPr lang="es-MX" sz="1400" spc="5" baseline="0" dirty="0">
                          <a:latin typeface="Adobe Clean"/>
                          <a:cs typeface="Adobe Clean"/>
                        </a:rPr>
                        <a:t> en móvil</a:t>
                      </a:r>
                      <a:endParaRPr lang="en-US" sz="1400" spc="-5" dirty="0">
                        <a:latin typeface="Adobe Clean"/>
                        <a:cs typeface="Adobe Clean"/>
                      </a:endParaRPr>
                    </a:p>
                    <a:p>
                      <a:pPr marL="286385" indent="-286385">
                        <a:lnSpc>
                          <a:spcPts val="1635"/>
                        </a:lnSpc>
                        <a:buFont typeface="Arial"/>
                        <a:buChar char="•"/>
                        <a:tabLst>
                          <a:tab pos="286385" algn="l"/>
                          <a:tab pos="287020" algn="l"/>
                        </a:tabLst>
                      </a:pPr>
                      <a:r>
                        <a:rPr lang="es-MX" sz="1400" dirty="0">
                          <a:latin typeface="Adobe Clean"/>
                          <a:cs typeface="Adobe Clean"/>
                        </a:rPr>
                        <a:t>Firma incrustada en </a:t>
                      </a:r>
                      <a:r>
                        <a:rPr lang="en-US" sz="1400" spc="10" dirty="0">
                          <a:latin typeface="Adobe Clean"/>
                          <a:cs typeface="Adobe Clean"/>
                        </a:rPr>
                        <a:t>Office 365</a:t>
                      </a:r>
                      <a:endParaRPr lang="en-US" sz="1400" spc="0" dirty="0">
                        <a:latin typeface="Adobe Clean"/>
                        <a:cs typeface="Adobe Clean"/>
                      </a:endParaRPr>
                    </a:p>
                    <a:p>
                      <a:pPr marL="286385" indent="-286385">
                        <a:lnSpc>
                          <a:spcPts val="1635"/>
                        </a:lnSpc>
                        <a:buFont typeface="Arial"/>
                        <a:buChar char="•"/>
                        <a:tabLst>
                          <a:tab pos="286385" algn="l"/>
                          <a:tab pos="287020" algn="l"/>
                        </a:tabLst>
                      </a:pPr>
                      <a:r>
                        <a:rPr lang="es-MX" sz="1400" spc="-10" dirty="0">
                          <a:latin typeface="Adobe Clean"/>
                          <a:cs typeface="Adobe Clean"/>
                        </a:rPr>
                        <a:t>Gestión</a:t>
                      </a:r>
                      <a:r>
                        <a:rPr sz="1400" spc="-10" dirty="0">
                          <a:latin typeface="Adobe Clean"/>
                          <a:cs typeface="Adobe Clean"/>
                        </a:rPr>
                        <a:t> </a:t>
                      </a:r>
                      <a:r>
                        <a:rPr sz="1400" spc="10" dirty="0">
                          <a:latin typeface="Adobe Clean"/>
                          <a:cs typeface="Adobe Clean"/>
                        </a:rPr>
                        <a:t>(</a:t>
                      </a:r>
                      <a:r>
                        <a:rPr lang="es-MX" sz="1400" spc="10" dirty="0">
                          <a:latin typeface="Adobe Clean"/>
                          <a:cs typeface="Adobe Clean"/>
                        </a:rPr>
                        <a:t>rastreo</a:t>
                      </a:r>
                      <a:r>
                        <a:rPr sz="1400" spc="10" dirty="0">
                          <a:latin typeface="Adobe Clean"/>
                          <a:cs typeface="Adobe Clean"/>
                        </a:rPr>
                        <a:t>,</a:t>
                      </a:r>
                      <a:r>
                        <a:rPr sz="1400" spc="-55" dirty="0">
                          <a:latin typeface="Adobe Clean"/>
                          <a:cs typeface="Adobe Clean"/>
                        </a:rPr>
                        <a:t> </a:t>
                      </a:r>
                      <a:r>
                        <a:rPr lang="es-MX" sz="1400" spc="-55" dirty="0">
                          <a:latin typeface="Adobe Clean"/>
                          <a:cs typeface="Adobe Clean"/>
                        </a:rPr>
                        <a:t>almacenar</a:t>
                      </a:r>
                      <a:r>
                        <a:rPr sz="1400" dirty="0">
                          <a:latin typeface="Adobe Clean"/>
                          <a:cs typeface="Adobe Clean"/>
                        </a:rPr>
                        <a:t>, </a:t>
                      </a:r>
                      <a:r>
                        <a:rPr lang="es-MX" sz="1400" dirty="0">
                          <a:latin typeface="Adobe Clean"/>
                          <a:cs typeface="Adobe Clean"/>
                        </a:rPr>
                        <a:t>rastreo de auditoría</a:t>
                      </a:r>
                      <a:r>
                        <a:rPr sz="1400" dirty="0">
                          <a:latin typeface="Adobe Clean"/>
                          <a:cs typeface="Adobe Clean"/>
                        </a:rPr>
                        <a:t>,</a:t>
                      </a:r>
                      <a:r>
                        <a:rPr sz="1400" spc="-5" dirty="0">
                          <a:latin typeface="Adobe Clean"/>
                          <a:cs typeface="Adobe Clean"/>
                        </a:rPr>
                        <a:t> </a:t>
                      </a:r>
                      <a:r>
                        <a:rPr lang="es-MX" sz="1400" spc="-5" dirty="0">
                          <a:latin typeface="Adobe Clean"/>
                          <a:cs typeface="Adobe Clean"/>
                        </a:rPr>
                        <a:t>recordar</a:t>
                      </a:r>
                      <a:r>
                        <a:rPr sz="1400" spc="-5" dirty="0">
                          <a:latin typeface="Adobe Clean"/>
                          <a:cs typeface="Adobe Clean"/>
                        </a:rPr>
                        <a:t>)</a:t>
                      </a:r>
                      <a:endParaRPr sz="1400" dirty="0">
                        <a:latin typeface="Adobe Clean"/>
                        <a:cs typeface="Adobe Clean"/>
                      </a:endParaRPr>
                    </a:p>
                    <a:p>
                      <a:pPr marL="972185" lvl="1" indent="-286385">
                        <a:lnSpc>
                          <a:spcPct val="100000"/>
                        </a:lnSpc>
                        <a:buFont typeface="Arial"/>
                        <a:buChar char="•"/>
                        <a:tabLst>
                          <a:tab pos="972185" algn="l"/>
                          <a:tab pos="972819" algn="l"/>
                        </a:tabLst>
                      </a:pPr>
                      <a:r>
                        <a:rPr lang="es-MX" sz="1400" dirty="0">
                          <a:latin typeface="Adobe Clean"/>
                          <a:cs typeface="Adobe Clean"/>
                        </a:rPr>
                        <a:t>Autoría</a:t>
                      </a:r>
                      <a:endParaRPr sz="1400" dirty="0">
                        <a:latin typeface="Adobe Clean"/>
                        <a:cs typeface="Adobe Clean"/>
                      </a:endParaRPr>
                    </a:p>
                    <a:p>
                      <a:pPr marL="972185" lvl="1" indent="-286385">
                        <a:lnSpc>
                          <a:spcPct val="100000"/>
                        </a:lnSpc>
                        <a:buFont typeface="Arial"/>
                        <a:buChar char="•"/>
                        <a:tabLst>
                          <a:tab pos="972185" algn="l"/>
                          <a:tab pos="972819" algn="l"/>
                        </a:tabLst>
                      </a:pPr>
                      <a:r>
                        <a:rPr lang="es-MX" sz="1400" spc="-20" dirty="0">
                          <a:latin typeface="Adobe Clean"/>
                          <a:cs typeface="Adobe Clean"/>
                        </a:rPr>
                        <a:t>Plantillas</a:t>
                      </a:r>
                      <a:endParaRPr sz="1400" dirty="0">
                        <a:latin typeface="Adobe Clean"/>
                        <a:cs typeface="Adobe Clean"/>
                      </a:endParaRPr>
                    </a:p>
                  </a:txBody>
                  <a:tcPr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tc>
                  <a:txBody>
                    <a:bodyPr/>
                    <a:lstStyle/>
                    <a:p>
                      <a:pPr>
                        <a:lnSpc>
                          <a:spcPct val="100000"/>
                        </a:lnSpc>
                        <a:spcBef>
                          <a:spcPts val="795"/>
                        </a:spcBef>
                      </a:pPr>
                      <a:r>
                        <a:rPr sz="1400" spc="-5" dirty="0">
                          <a:latin typeface="Adobe Clean"/>
                          <a:cs typeface="Adobe Clean"/>
                        </a:rPr>
                        <a:t>Individual</a:t>
                      </a:r>
                      <a:r>
                        <a:rPr sz="1400" spc="-10" dirty="0">
                          <a:latin typeface="Adobe Clean"/>
                          <a:cs typeface="Adobe Clean"/>
                        </a:rPr>
                        <a:t> </a:t>
                      </a:r>
                      <a:r>
                        <a:rPr sz="1400" dirty="0">
                          <a:latin typeface="Adobe Clean"/>
                          <a:cs typeface="Adobe Clean"/>
                        </a:rPr>
                        <a:t>plus:</a:t>
                      </a:r>
                    </a:p>
                    <a:p>
                      <a:pPr marL="347345" indent="-347345">
                        <a:lnSpc>
                          <a:spcPct val="100000"/>
                        </a:lnSpc>
                        <a:buFont typeface="Arial"/>
                        <a:buChar char="•"/>
                        <a:tabLst>
                          <a:tab pos="347345" algn="l"/>
                          <a:tab pos="347980" algn="l"/>
                        </a:tabLst>
                      </a:pPr>
                      <a:r>
                        <a:rPr lang="en-US" sz="1400" dirty="0" err="1">
                          <a:latin typeface="Adobe Clean"/>
                          <a:cs typeface="Adobe Clean"/>
                        </a:rPr>
                        <a:t>Administrador</a:t>
                      </a:r>
                      <a:endParaRPr lang="en-US" sz="1400" dirty="0">
                        <a:latin typeface="Adobe Clean"/>
                        <a:cs typeface="Adobe Clean"/>
                      </a:endParaRPr>
                    </a:p>
                    <a:p>
                      <a:pPr marL="347345" indent="-347345">
                        <a:lnSpc>
                          <a:spcPct val="100000"/>
                        </a:lnSpc>
                        <a:buFont typeface="Arial"/>
                        <a:buChar char="•"/>
                        <a:tabLst>
                          <a:tab pos="347345" algn="l"/>
                          <a:tab pos="347980" algn="l"/>
                        </a:tabLst>
                      </a:pPr>
                      <a:r>
                        <a:rPr lang="en-US" sz="1400" dirty="0" err="1">
                          <a:latin typeface="+mn-lt"/>
                          <a:cs typeface="Adobe Clean"/>
                        </a:rPr>
                        <a:t>Formatos</a:t>
                      </a:r>
                      <a:r>
                        <a:rPr lang="en-US" sz="1400" dirty="0">
                          <a:latin typeface="+mn-lt"/>
                          <a:cs typeface="Adobe Clean"/>
                        </a:rPr>
                        <a:t> Web</a:t>
                      </a:r>
                      <a:endParaRPr sz="1400" dirty="0">
                        <a:latin typeface="Adobe Clean"/>
                        <a:cs typeface="Adobe Clean"/>
                      </a:endParaRPr>
                    </a:p>
                    <a:p>
                      <a:pPr marL="347345" indent="-347345">
                        <a:lnSpc>
                          <a:spcPct val="100000"/>
                        </a:lnSpc>
                        <a:buFont typeface="Arial"/>
                        <a:buChar char="•"/>
                        <a:tabLst>
                          <a:tab pos="347345" algn="l"/>
                          <a:tab pos="347980" algn="l"/>
                        </a:tabLst>
                      </a:pPr>
                      <a:r>
                        <a:rPr lang="es-MX" sz="1400" dirty="0">
                          <a:latin typeface="Adobe Clean"/>
                          <a:cs typeface="Adobe Clean"/>
                        </a:rPr>
                        <a:t>Autenticación del firmante de</a:t>
                      </a:r>
                      <a:r>
                        <a:rPr lang="es-MX" sz="1400" baseline="0" dirty="0">
                          <a:latin typeface="Adobe Clean"/>
                          <a:cs typeface="Adobe Clean"/>
                        </a:rPr>
                        <a:t> Dos-Factores</a:t>
                      </a:r>
                      <a:endParaRPr sz="1400" dirty="0">
                        <a:latin typeface="Adobe Clean"/>
                        <a:cs typeface="Adobe Clean"/>
                      </a:endParaRPr>
                    </a:p>
                    <a:p>
                      <a:pPr marL="347345" indent="-347345">
                        <a:lnSpc>
                          <a:spcPct val="100000"/>
                        </a:lnSpc>
                        <a:buFont typeface="Arial"/>
                        <a:buChar char="•"/>
                        <a:tabLst>
                          <a:tab pos="347345" algn="l"/>
                          <a:tab pos="347980" algn="l"/>
                        </a:tabLst>
                      </a:pPr>
                      <a:r>
                        <a:rPr lang="es-MX" sz="1400" spc="-5" dirty="0">
                          <a:latin typeface="Adobe Clean"/>
                          <a:cs typeface="Adobe Clean"/>
                        </a:rPr>
                        <a:t>Formatos avanzados campos</a:t>
                      </a:r>
                      <a:r>
                        <a:rPr sz="1400" spc="5" dirty="0">
                          <a:latin typeface="Adobe Clean"/>
                          <a:cs typeface="Adobe Clean"/>
                        </a:rPr>
                        <a:t>, </a:t>
                      </a:r>
                      <a:r>
                        <a:rPr sz="1400" dirty="0">
                          <a:latin typeface="Adobe Clean"/>
                          <a:cs typeface="Adobe Clean"/>
                        </a:rPr>
                        <a:t>c</a:t>
                      </a:r>
                      <a:r>
                        <a:rPr lang="es-MX" sz="1400" dirty="0" err="1">
                          <a:latin typeface="Adobe Clean"/>
                          <a:cs typeface="Adobe Clean"/>
                        </a:rPr>
                        <a:t>álculos</a:t>
                      </a:r>
                      <a:r>
                        <a:rPr lang="es-MX" sz="1400" dirty="0">
                          <a:latin typeface="Adobe Clean"/>
                          <a:cs typeface="Adobe Clean"/>
                        </a:rPr>
                        <a:t> </a:t>
                      </a:r>
                      <a:r>
                        <a:rPr sz="1400" dirty="0">
                          <a:latin typeface="Adobe Clean"/>
                          <a:cs typeface="Adobe Clean"/>
                        </a:rPr>
                        <a:t>&amp; </a:t>
                      </a:r>
                      <a:r>
                        <a:rPr lang="es-MX" sz="1400" dirty="0">
                          <a:latin typeface="Adobe Clean"/>
                          <a:cs typeface="Adobe Clean"/>
                        </a:rPr>
                        <a:t>lógica condicional</a:t>
                      </a:r>
                      <a:endParaRPr sz="1400" dirty="0">
                        <a:latin typeface="Adobe Clean"/>
                        <a:cs typeface="Adobe Clean"/>
                      </a:endParaRPr>
                    </a:p>
                    <a:p>
                      <a:pPr marL="347345" indent="-347345">
                        <a:lnSpc>
                          <a:spcPct val="100000"/>
                        </a:lnSpc>
                        <a:buFont typeface="Arial"/>
                        <a:buChar char="•"/>
                        <a:tabLst>
                          <a:tab pos="347345" algn="l"/>
                          <a:tab pos="347980" algn="l"/>
                        </a:tabLst>
                      </a:pPr>
                      <a:r>
                        <a:rPr sz="1400" spc="-10" dirty="0">
                          <a:latin typeface="Adobe Clean"/>
                          <a:cs typeface="Adobe Clean"/>
                        </a:rPr>
                        <a:t>Mega </a:t>
                      </a:r>
                      <a:r>
                        <a:rPr sz="1400" spc="-5" dirty="0">
                          <a:latin typeface="Adobe Clean"/>
                          <a:cs typeface="Adobe Clean"/>
                        </a:rPr>
                        <a:t>Sign</a:t>
                      </a:r>
                      <a:r>
                        <a:rPr sz="1400" spc="10" dirty="0">
                          <a:latin typeface="Adobe Clean"/>
                          <a:cs typeface="Adobe Clean"/>
                        </a:rPr>
                        <a:t> </a:t>
                      </a:r>
                      <a:r>
                        <a:rPr sz="1400" spc="-5" dirty="0">
                          <a:latin typeface="Adobe Clean"/>
                          <a:cs typeface="Adobe Clean"/>
                        </a:rPr>
                        <a:t>(</a:t>
                      </a:r>
                      <a:r>
                        <a:rPr lang="es-MX" sz="1400" spc="-5" dirty="0">
                          <a:latin typeface="Adobe Clean"/>
                          <a:cs typeface="Adobe Clean"/>
                        </a:rPr>
                        <a:t>tapado</a:t>
                      </a:r>
                      <a:r>
                        <a:rPr sz="1400" spc="-5" dirty="0">
                          <a:latin typeface="Adobe Clean"/>
                          <a:cs typeface="Adobe Clean"/>
                        </a:rPr>
                        <a:t>)</a:t>
                      </a:r>
                      <a:endParaRPr sz="1400" dirty="0">
                        <a:latin typeface="Adobe Clean"/>
                        <a:cs typeface="Adobe Clean"/>
                      </a:endParaRPr>
                    </a:p>
                    <a:p>
                      <a:pPr marL="347345" marR="775970" indent="-347345">
                        <a:lnSpc>
                          <a:spcPct val="100000"/>
                        </a:lnSpc>
                        <a:buFont typeface="Arial"/>
                        <a:buChar char="•"/>
                        <a:tabLst>
                          <a:tab pos="347345" algn="l"/>
                          <a:tab pos="347980" algn="l"/>
                        </a:tabLst>
                      </a:pPr>
                      <a:r>
                        <a:rPr lang="es-ES" sz="1400" dirty="0">
                          <a:latin typeface="+mn-lt"/>
                          <a:cs typeface="Adobe Clean"/>
                        </a:rPr>
                        <a:t>Recoger y mostrar imágenes de los firmantes</a:t>
                      </a:r>
                      <a:endParaRPr sz="1400" dirty="0">
                        <a:latin typeface="Adobe Clean"/>
                        <a:cs typeface="Adobe Clean"/>
                      </a:endParaRPr>
                    </a:p>
                    <a:p>
                      <a:pPr marL="347345" indent="-347345">
                        <a:lnSpc>
                          <a:spcPct val="100000"/>
                        </a:lnSpc>
                        <a:buFont typeface="Arial"/>
                        <a:buChar char="•"/>
                        <a:tabLst>
                          <a:tab pos="347345" algn="l"/>
                          <a:tab pos="347980" algn="l"/>
                        </a:tabLst>
                      </a:pPr>
                      <a:r>
                        <a:rPr sz="1400" spc="-5" dirty="0">
                          <a:latin typeface="Adobe Clean"/>
                          <a:cs typeface="Adobe Clean"/>
                        </a:rPr>
                        <a:t>Pa</a:t>
                      </a:r>
                      <a:r>
                        <a:rPr lang="es-MX" sz="1400" spc="-5" dirty="0" err="1">
                          <a:latin typeface="Adobe Clean"/>
                          <a:cs typeface="Adobe Clean"/>
                        </a:rPr>
                        <a:t>go</a:t>
                      </a:r>
                      <a:r>
                        <a:rPr sz="1400" spc="-5" dirty="0">
                          <a:latin typeface="Adobe Clean"/>
                          <a:cs typeface="Adobe Clean"/>
                        </a:rPr>
                        <a:t>s</a:t>
                      </a:r>
                      <a:endParaRPr sz="1400" dirty="0">
                        <a:latin typeface="Adobe Clean"/>
                        <a:cs typeface="Adobe Clean"/>
                      </a:endParaRPr>
                    </a:p>
                  </a:txBody>
                  <a:tcPr marR="0" marT="1009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tc>
                  <a:txBody>
                    <a:bodyPr/>
                    <a:lstStyle/>
                    <a:p>
                      <a:pPr>
                        <a:lnSpc>
                          <a:spcPct val="100000"/>
                        </a:lnSpc>
                      </a:pPr>
                      <a:endParaRPr sz="1700" dirty="0">
                        <a:latin typeface="Times New Roman"/>
                        <a:cs typeface="Times New Roman"/>
                      </a:endParaRPr>
                    </a:p>
                    <a:p>
                      <a:pPr>
                        <a:lnSpc>
                          <a:spcPct val="100000"/>
                        </a:lnSpc>
                      </a:pPr>
                      <a:r>
                        <a:rPr sz="1400" spc="-5" dirty="0">
                          <a:latin typeface="Adobe Clean"/>
                          <a:cs typeface="Adobe Clean"/>
                        </a:rPr>
                        <a:t>Small </a:t>
                      </a:r>
                      <a:r>
                        <a:rPr sz="1400" dirty="0">
                          <a:latin typeface="Adobe Clean"/>
                          <a:cs typeface="Adobe Clean"/>
                        </a:rPr>
                        <a:t>Business</a:t>
                      </a:r>
                      <a:r>
                        <a:rPr sz="1400" spc="-25" dirty="0">
                          <a:latin typeface="Adobe Clean"/>
                          <a:cs typeface="Adobe Clean"/>
                        </a:rPr>
                        <a:t> </a:t>
                      </a:r>
                      <a:r>
                        <a:rPr sz="1400" dirty="0">
                          <a:latin typeface="Adobe Clean"/>
                          <a:cs typeface="Adobe Clean"/>
                        </a:rPr>
                        <a:t>plus:</a:t>
                      </a:r>
                    </a:p>
                    <a:p>
                      <a:pPr marL="347345" marR="578485" indent="-347345">
                        <a:lnSpc>
                          <a:spcPct val="100000"/>
                        </a:lnSpc>
                        <a:buFont typeface="Arial"/>
                        <a:buChar char="•"/>
                        <a:tabLst>
                          <a:tab pos="347345" algn="l"/>
                          <a:tab pos="347980" algn="l"/>
                        </a:tabLst>
                      </a:pPr>
                      <a:r>
                        <a:rPr lang="es-ES" sz="1400" dirty="0">
                          <a:latin typeface="+mn-lt"/>
                          <a:cs typeface="Adobe Clean"/>
                        </a:rPr>
                        <a:t>Autenticación basada en el conocimiento (complemento disponible)</a:t>
                      </a:r>
                    </a:p>
                    <a:p>
                      <a:pPr marL="347345" marR="71120" indent="-347345">
                        <a:lnSpc>
                          <a:spcPct val="100000"/>
                        </a:lnSpc>
                        <a:buFont typeface="Arial"/>
                        <a:buChar char="•"/>
                        <a:tabLst>
                          <a:tab pos="347345" algn="l"/>
                          <a:tab pos="347980" algn="l"/>
                        </a:tabLst>
                      </a:pPr>
                      <a:r>
                        <a:rPr lang="es-ES" sz="1400" dirty="0">
                          <a:latin typeface="+mn-lt"/>
                          <a:cs typeface="Adobe Clean"/>
                        </a:rPr>
                        <a:t>Autenticación por teléfono (complemento disponible)</a:t>
                      </a:r>
                      <a:endParaRPr sz="1400" dirty="0">
                        <a:latin typeface="Adobe Clean"/>
                        <a:cs typeface="Adobe Clean"/>
                      </a:endParaRPr>
                    </a:p>
                  </a:txBody>
                  <a:tcPr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tc>
                  <a:txBody>
                    <a:bodyPr/>
                    <a:lstStyle/>
                    <a:p>
                      <a:pPr>
                        <a:lnSpc>
                          <a:spcPct val="100000"/>
                        </a:lnSpc>
                      </a:pPr>
                      <a:endParaRPr sz="1700" dirty="0">
                        <a:latin typeface="Times New Roman"/>
                        <a:cs typeface="Times New Roman"/>
                      </a:endParaRPr>
                    </a:p>
                    <a:p>
                      <a:pPr marL="0" indent="0">
                        <a:lnSpc>
                          <a:spcPct val="100000"/>
                        </a:lnSpc>
                        <a:buFont typeface="Arial"/>
                        <a:buNone/>
                        <a:tabLst>
                          <a:tab pos="286385" algn="l"/>
                          <a:tab pos="287020" algn="l"/>
                        </a:tabLst>
                      </a:pPr>
                      <a:r>
                        <a:rPr sz="1400" spc="5" dirty="0">
                          <a:latin typeface="Adobe Clean"/>
                          <a:cs typeface="Adobe Clean"/>
                        </a:rPr>
                        <a:t>Business,</a:t>
                      </a:r>
                      <a:r>
                        <a:rPr sz="1400" spc="-75" dirty="0">
                          <a:latin typeface="Adobe Clean"/>
                          <a:cs typeface="Adobe Clean"/>
                        </a:rPr>
                        <a:t> </a:t>
                      </a:r>
                      <a:r>
                        <a:rPr sz="1400" dirty="0">
                          <a:latin typeface="Adobe Clean"/>
                          <a:cs typeface="Adobe Clean"/>
                        </a:rPr>
                        <a:t>plus:</a:t>
                      </a:r>
                    </a:p>
                    <a:p>
                      <a:pPr marL="347345" indent="-347345">
                        <a:lnSpc>
                          <a:spcPct val="100000"/>
                        </a:lnSpc>
                        <a:buFont typeface="Arial"/>
                        <a:buChar char="•"/>
                        <a:tabLst>
                          <a:tab pos="347345" algn="l"/>
                          <a:tab pos="347980" algn="l"/>
                        </a:tabLst>
                      </a:pPr>
                      <a:r>
                        <a:rPr sz="1400" spc="-5" dirty="0">
                          <a:latin typeface="Adobe Clean"/>
                          <a:cs typeface="Adobe Clean"/>
                        </a:rPr>
                        <a:t>Integra</a:t>
                      </a:r>
                      <a:r>
                        <a:rPr lang="es-MX" sz="1400" spc="-5" dirty="0" err="1">
                          <a:latin typeface="Adobe Clean"/>
                          <a:cs typeface="Adobe Clean"/>
                        </a:rPr>
                        <a:t>ciones</a:t>
                      </a:r>
                      <a:endParaRPr sz="1400" dirty="0">
                        <a:latin typeface="Adobe Clean"/>
                        <a:cs typeface="Adobe Clean"/>
                      </a:endParaRPr>
                    </a:p>
                    <a:p>
                      <a:pPr marL="347345" indent="-347345">
                        <a:lnSpc>
                          <a:spcPct val="100000"/>
                        </a:lnSpc>
                        <a:buFont typeface="Arial"/>
                        <a:buChar char="•"/>
                        <a:tabLst>
                          <a:tab pos="347345" algn="l"/>
                          <a:tab pos="347980" algn="l"/>
                        </a:tabLst>
                      </a:pPr>
                      <a:r>
                        <a:rPr sz="1400" dirty="0" err="1">
                          <a:latin typeface="Adobe Clean"/>
                          <a:cs typeface="Adobe Clean"/>
                        </a:rPr>
                        <a:t>APls</a:t>
                      </a:r>
                      <a:endParaRPr sz="1400" dirty="0">
                        <a:latin typeface="Adobe Clean"/>
                        <a:cs typeface="Adobe Clean"/>
                      </a:endParaRPr>
                    </a:p>
                    <a:p>
                      <a:pPr marL="347345" indent="-347345">
                        <a:lnSpc>
                          <a:spcPct val="100000"/>
                        </a:lnSpc>
                        <a:buFont typeface="Arial"/>
                        <a:buChar char="•"/>
                        <a:tabLst>
                          <a:tab pos="347345" algn="l"/>
                          <a:tab pos="347980" algn="l"/>
                        </a:tabLst>
                      </a:pPr>
                      <a:r>
                        <a:rPr lang="es-ES" sz="1400" spc="5" dirty="0">
                          <a:latin typeface="+mn-lt"/>
                          <a:cs typeface="Adobe Clean"/>
                        </a:rPr>
                        <a:t>Plantillas de flujo de trabajo</a:t>
                      </a:r>
                    </a:p>
                    <a:p>
                      <a:pPr marL="347345" indent="-347345">
                        <a:lnSpc>
                          <a:spcPct val="100000"/>
                        </a:lnSpc>
                        <a:buFont typeface="Arial"/>
                        <a:buChar char="•"/>
                        <a:tabLst>
                          <a:tab pos="347345" algn="l"/>
                          <a:tab pos="347980" algn="l"/>
                        </a:tabLst>
                      </a:pPr>
                      <a:r>
                        <a:rPr lang="es-ES" sz="1400" spc="5" dirty="0">
                          <a:latin typeface="+mn-lt"/>
                          <a:cs typeface="Adobe Clean"/>
                        </a:rPr>
                        <a:t>Diseñador de flujos de trabajo</a:t>
                      </a:r>
                      <a:endParaRPr sz="1400" dirty="0">
                        <a:latin typeface="Adobe Clean"/>
                        <a:cs typeface="Adobe Clean"/>
                      </a:endParaRPr>
                    </a:p>
                    <a:p>
                      <a:pPr marL="347345" indent="-347345">
                        <a:lnSpc>
                          <a:spcPct val="100000"/>
                        </a:lnSpc>
                        <a:buFont typeface="Arial"/>
                        <a:buChar char="•"/>
                        <a:tabLst>
                          <a:tab pos="347345" algn="l"/>
                          <a:tab pos="347980" algn="l"/>
                        </a:tabLst>
                      </a:pPr>
                      <a:r>
                        <a:rPr lang="es-MX" sz="1400" spc="-5" dirty="0">
                          <a:latin typeface="Adobe Clean"/>
                          <a:cs typeface="Adobe Clean"/>
                        </a:rPr>
                        <a:t>Soporte </a:t>
                      </a:r>
                      <a:r>
                        <a:rPr sz="1400" spc="-5" dirty="0">
                          <a:latin typeface="Adobe Clean"/>
                          <a:cs typeface="Adobe Clean"/>
                        </a:rPr>
                        <a:t>Premium</a:t>
                      </a:r>
                      <a:endParaRPr sz="1400" dirty="0">
                        <a:latin typeface="Adobe Clean"/>
                        <a:cs typeface="Adobe Clean"/>
                      </a:endParaRPr>
                    </a:p>
                  </a:txBody>
                  <a:tcPr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ADFF5"/>
                    </a:solidFill>
                  </a:tcPr>
                </a:tc>
                <a:extLst>
                  <a:ext uri="{0D108BD9-81ED-4DB2-BD59-A6C34878D82A}">
                    <a16:rowId xmlns:a16="http://schemas.microsoft.com/office/drawing/2014/main" val="10007"/>
                  </a:ext>
                </a:extLst>
              </a:tr>
            </a:tbl>
          </a:graphicData>
        </a:graphic>
      </p:graphicFrame>
      <p:sp>
        <p:nvSpPr>
          <p:cNvPr id="4" name="Rectangle 3">
            <a:extLst>
              <a:ext uri="{FF2B5EF4-FFF2-40B4-BE49-F238E27FC236}">
                <a16:creationId xmlns:a16="http://schemas.microsoft.com/office/drawing/2014/main" id="{9AB70EC9-6C0A-7C41-98BE-6D61919A8754}"/>
              </a:ext>
            </a:extLst>
          </p:cNvPr>
          <p:cNvSpPr/>
          <p:nvPr/>
        </p:nvSpPr>
        <p:spPr>
          <a:xfrm>
            <a:off x="6777872" y="859669"/>
            <a:ext cx="5206479" cy="550186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highlight>
                <a:srgbClr val="FFFF00"/>
              </a:highlight>
            </a:endParaRPr>
          </a:p>
        </p:txBody>
      </p:sp>
    </p:spTree>
    <p:extLst>
      <p:ext uri="{BB962C8B-B14F-4D97-AF65-F5344CB8AC3E}">
        <p14:creationId xmlns:p14="http://schemas.microsoft.com/office/powerpoint/2010/main" val="1247340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1369-63FE-B34F-8222-9B2368DCCBA3}"/>
              </a:ext>
            </a:extLst>
          </p:cNvPr>
          <p:cNvSpPr>
            <a:spLocks noGrp="1"/>
          </p:cNvSpPr>
          <p:nvPr>
            <p:ph type="title"/>
          </p:nvPr>
        </p:nvSpPr>
        <p:spPr>
          <a:xfrm>
            <a:off x="304801" y="544683"/>
            <a:ext cx="11582400" cy="593725"/>
          </a:xfrm>
        </p:spPr>
        <p:txBody>
          <a:bodyPr/>
          <a:lstStyle/>
          <a:p>
            <a:r>
              <a:rPr lang="en-US" dirty="0"/>
              <a:t>Sign-VIP </a:t>
            </a:r>
            <a:r>
              <a:rPr lang="en-US" dirty="0" err="1"/>
              <a:t>Precios</a:t>
            </a:r>
            <a:r>
              <a:rPr lang="en-US" dirty="0"/>
              <a:t> – </a:t>
            </a:r>
            <a:r>
              <a:rPr lang="en-US" dirty="0" err="1"/>
              <a:t>por</a:t>
            </a:r>
            <a:r>
              <a:rPr lang="en-US" dirty="0"/>
              <a:t> </a:t>
            </a:r>
            <a:r>
              <a:rPr lang="en-US" dirty="0" err="1"/>
              <a:t>Transacción</a:t>
            </a:r>
            <a:r>
              <a:rPr lang="en-US" dirty="0"/>
              <a:t>/</a:t>
            </a:r>
            <a:r>
              <a:rPr lang="en-US" dirty="0" err="1"/>
              <a:t>Consumible</a:t>
            </a:r>
            <a:br>
              <a:rPr lang="en-US" dirty="0"/>
            </a:br>
            <a:r>
              <a:rPr lang="en-US" dirty="0"/>
              <a:t>(</a:t>
            </a:r>
            <a:r>
              <a:rPr lang="en-US" dirty="0" err="1"/>
              <a:t>Comercial</a:t>
            </a:r>
            <a:r>
              <a:rPr lang="en-US" dirty="0"/>
              <a:t>, </a:t>
            </a:r>
            <a:r>
              <a:rPr lang="en-US" dirty="0" err="1"/>
              <a:t>Educación</a:t>
            </a:r>
            <a:r>
              <a:rPr lang="en-US" dirty="0"/>
              <a:t> y </a:t>
            </a:r>
            <a:r>
              <a:rPr lang="en-US" dirty="0" err="1"/>
              <a:t>Gobierno</a:t>
            </a:r>
            <a:r>
              <a:rPr lang="en-US" dirty="0"/>
              <a:t>)</a:t>
            </a:r>
          </a:p>
        </p:txBody>
      </p:sp>
      <p:graphicFrame>
        <p:nvGraphicFramePr>
          <p:cNvPr id="10" name="Content Placeholder 4">
            <a:extLst>
              <a:ext uri="{FF2B5EF4-FFF2-40B4-BE49-F238E27FC236}">
                <a16:creationId xmlns:a16="http://schemas.microsoft.com/office/drawing/2014/main" id="{49C990FD-965E-4E05-89D8-A4FDFFF3C0F0}"/>
              </a:ext>
            </a:extLst>
          </p:cNvPr>
          <p:cNvGraphicFramePr>
            <a:graphicFrameLocks/>
          </p:cNvGraphicFramePr>
          <p:nvPr>
            <p:extLst>
              <p:ext uri="{D42A27DB-BD31-4B8C-83A1-F6EECF244321}">
                <p14:modId xmlns:p14="http://schemas.microsoft.com/office/powerpoint/2010/main" val="3928957663"/>
              </p:ext>
            </p:extLst>
          </p:nvPr>
        </p:nvGraphicFramePr>
        <p:xfrm>
          <a:off x="306465" y="1819274"/>
          <a:ext cx="5657096" cy="2842172"/>
        </p:xfrm>
        <a:graphic>
          <a:graphicData uri="http://schemas.openxmlformats.org/drawingml/2006/table">
            <a:tbl>
              <a:tblPr firstRow="1" bandRow="1">
                <a:tableStyleId>{073A0DAA-6AF3-43AB-8588-CEC1D06C72B9}</a:tableStyleId>
              </a:tblPr>
              <a:tblGrid>
                <a:gridCol w="660538">
                  <a:extLst>
                    <a:ext uri="{9D8B030D-6E8A-4147-A177-3AD203B41FA5}">
                      <a16:colId xmlns:a16="http://schemas.microsoft.com/office/drawing/2014/main" val="3901441469"/>
                    </a:ext>
                  </a:extLst>
                </a:gridCol>
                <a:gridCol w="2557247">
                  <a:extLst>
                    <a:ext uri="{9D8B030D-6E8A-4147-A177-3AD203B41FA5}">
                      <a16:colId xmlns:a16="http://schemas.microsoft.com/office/drawing/2014/main" val="1483196184"/>
                    </a:ext>
                  </a:extLst>
                </a:gridCol>
                <a:gridCol w="660400">
                  <a:extLst>
                    <a:ext uri="{9D8B030D-6E8A-4147-A177-3AD203B41FA5}">
                      <a16:colId xmlns:a16="http://schemas.microsoft.com/office/drawing/2014/main" val="3424763897"/>
                    </a:ext>
                  </a:extLst>
                </a:gridCol>
                <a:gridCol w="850883">
                  <a:extLst>
                    <a:ext uri="{9D8B030D-6E8A-4147-A177-3AD203B41FA5}">
                      <a16:colId xmlns:a16="http://schemas.microsoft.com/office/drawing/2014/main" val="1919606853"/>
                    </a:ext>
                  </a:extLst>
                </a:gridCol>
                <a:gridCol w="928028">
                  <a:extLst>
                    <a:ext uri="{9D8B030D-6E8A-4147-A177-3AD203B41FA5}">
                      <a16:colId xmlns:a16="http://schemas.microsoft.com/office/drawing/2014/main" val="1229498374"/>
                    </a:ext>
                  </a:extLst>
                </a:gridCol>
              </a:tblGrid>
              <a:tr h="351470">
                <a:tc gridSpan="2">
                  <a:txBody>
                    <a:bodyPr/>
                    <a:lstStyle/>
                    <a:p>
                      <a:pPr algn="ctr"/>
                      <a:r>
                        <a:rPr lang="en-US" sz="1600" dirty="0">
                          <a:solidFill>
                            <a:srgbClr val="FFFF00"/>
                          </a:solidFill>
                        </a:rPr>
                        <a:t>Business</a:t>
                      </a:r>
                    </a:p>
                  </a:txBody>
                  <a:tcPr>
                    <a:solidFill>
                      <a:schemeClr val="tx2"/>
                    </a:solidFill>
                  </a:tcPr>
                </a:tc>
                <a:tc hMerge="1">
                  <a:txBody>
                    <a:bodyPr/>
                    <a:lstStyle/>
                    <a:p>
                      <a:pPr algn="ctr"/>
                      <a:endParaRPr lang="en-US" sz="1600">
                        <a:solidFill>
                          <a:srgbClr val="FFFF00"/>
                        </a:solidFill>
                      </a:endParaRPr>
                    </a:p>
                  </a:txBody>
                  <a:tcPr>
                    <a:solidFill>
                      <a:schemeClr val="tx2"/>
                    </a:solidFill>
                  </a:tcPr>
                </a:tc>
                <a:tc>
                  <a:txBody>
                    <a:bodyPr/>
                    <a:lstStyle/>
                    <a:p>
                      <a:pPr algn="ctr"/>
                      <a:r>
                        <a:rPr lang="en-US" sz="1600" dirty="0">
                          <a:solidFill>
                            <a:srgbClr val="FFFF00"/>
                          </a:solidFill>
                        </a:rPr>
                        <a:t>ESP</a:t>
                      </a:r>
                    </a:p>
                  </a:txBody>
                  <a:tcPr>
                    <a:solidFill>
                      <a:schemeClr val="tx2"/>
                    </a:solidFill>
                  </a:tcPr>
                </a:tc>
                <a:tc gridSpan="2">
                  <a:txBody>
                    <a:bodyPr/>
                    <a:lstStyle/>
                    <a:p>
                      <a:pPr algn="ctr"/>
                      <a:r>
                        <a:rPr lang="en-US" sz="1600" dirty="0" err="1"/>
                        <a:t>Precio</a:t>
                      </a:r>
                      <a:r>
                        <a:rPr lang="en-US" sz="1600" dirty="0"/>
                        <a:t> Canal VIP</a:t>
                      </a:r>
                    </a:p>
                  </a:txBody>
                  <a:tcPr anchor="ctr">
                    <a:solidFill>
                      <a:schemeClr val="tx2"/>
                    </a:solidFill>
                  </a:tcPr>
                </a:tc>
                <a:tc hMerge="1">
                  <a:txBody>
                    <a:bodyPr/>
                    <a:lstStyle/>
                    <a:p>
                      <a:pPr algn="ctr"/>
                      <a:endParaRPr lang="en-US" sz="1600"/>
                    </a:p>
                  </a:txBody>
                  <a:tcPr anchor="ctr">
                    <a:solidFill>
                      <a:schemeClr val="tx2"/>
                    </a:solidFill>
                  </a:tcPr>
                </a:tc>
                <a:extLst>
                  <a:ext uri="{0D108BD9-81ED-4DB2-BD59-A6C34878D82A}">
                    <a16:rowId xmlns:a16="http://schemas.microsoft.com/office/drawing/2014/main" val="763029889"/>
                  </a:ext>
                </a:extLst>
              </a:tr>
              <a:tr h="766843">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rPr>
                        <a:t>Nivel</a:t>
                      </a:r>
                      <a:r>
                        <a:rPr lang="en-US" sz="1400" b="1" dirty="0">
                          <a:solidFill>
                            <a:schemeClr val="bg1"/>
                          </a:solidFill>
                        </a:rPr>
                        <a:t> </a:t>
                      </a: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rPr>
                        <a:t>Descripciones</a:t>
                      </a:r>
                      <a:r>
                        <a:rPr lang="en-US" sz="1400" b="1" dirty="0">
                          <a:solidFill>
                            <a:schemeClr val="bg1"/>
                          </a:solidFill>
                        </a:rPr>
                        <a:t> </a:t>
                      </a:r>
                      <a:r>
                        <a:rPr lang="en-US" sz="1400" b="1" dirty="0" err="1">
                          <a:solidFill>
                            <a:schemeClr val="bg1"/>
                          </a:solidFill>
                        </a:rPr>
                        <a:t>Nivel</a:t>
                      </a:r>
                      <a:endParaRPr lang="en-US" sz="1400" b="1" dirty="0">
                        <a:solidFill>
                          <a:schemeClr val="bg1"/>
                        </a:solidFill>
                      </a:endParaRP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Est </a:t>
                      </a:r>
                      <a:r>
                        <a:rPr lang="en-US" sz="1400" b="1" dirty="0" err="1">
                          <a:solidFill>
                            <a:schemeClr val="bg1"/>
                          </a:solidFill>
                        </a:rPr>
                        <a:t>Precio</a:t>
                      </a:r>
                      <a:r>
                        <a:rPr lang="en-US" sz="1400" b="1" dirty="0">
                          <a:solidFill>
                            <a:schemeClr val="bg1"/>
                          </a:solidFill>
                        </a:rPr>
                        <a:t> Calle</a:t>
                      </a:r>
                    </a:p>
                  </a:txBody>
                  <a:tcPr>
                    <a:solidFill>
                      <a:schemeClr val="tx2"/>
                    </a:solidFill>
                  </a:tcPr>
                </a:tc>
                <a:tc>
                  <a:txBody>
                    <a:bodyPr/>
                    <a:lstStyle/>
                    <a:p>
                      <a:pPr algn="ctr"/>
                      <a:r>
                        <a:rPr lang="en-US" sz="1400" b="1" dirty="0" err="1">
                          <a:solidFill>
                            <a:schemeClr val="bg1"/>
                          </a:solidFill>
                        </a:rPr>
                        <a:t>Margen</a:t>
                      </a:r>
                      <a:r>
                        <a:rPr lang="en-US" sz="1400" b="1" baseline="0" dirty="0">
                          <a:solidFill>
                            <a:schemeClr val="bg1"/>
                          </a:solidFill>
                        </a:rPr>
                        <a:t>  </a:t>
                      </a:r>
                      <a:r>
                        <a:rPr lang="en-US" sz="1400" b="1" dirty="0">
                          <a:solidFill>
                            <a:schemeClr val="bg1"/>
                          </a:solidFill>
                        </a:rPr>
                        <a:t>Canal</a:t>
                      </a: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mn-lt"/>
                          <a:ea typeface="+mn-ea"/>
                          <a:cs typeface="+mn-cs"/>
                        </a:rPr>
                        <a:t>Precio</a:t>
                      </a:r>
                      <a:r>
                        <a:rPr kumimoji="0" lang="en-US" sz="1400" b="1" i="0" u="none" strike="noStrike" kern="1200" cap="none" spc="0" normalizeH="0" baseline="0" noProof="0" dirty="0">
                          <a:ln>
                            <a:noFill/>
                          </a:ln>
                          <a:solidFill>
                            <a:prstClr val="white"/>
                          </a:solidFill>
                          <a:effectLst/>
                          <a:uLnTx/>
                          <a:uFillTx/>
                          <a:latin typeface="+mn-lt"/>
                          <a:ea typeface="+mn-ea"/>
                          <a:cs typeface="+mn-cs"/>
                        </a:rPr>
                        <a:t> Canal</a:t>
                      </a:r>
                    </a:p>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mn-cs"/>
                        </a:rPr>
                        <a:t>VIP</a:t>
                      </a:r>
                      <a:endParaRPr lang="en-US" sz="1400" dirty="0"/>
                    </a:p>
                  </a:txBody>
                  <a:tcPr>
                    <a:solidFill>
                      <a:schemeClr val="tx2"/>
                    </a:solidFill>
                  </a:tcPr>
                </a:tc>
                <a:extLst>
                  <a:ext uri="{0D108BD9-81ED-4DB2-BD59-A6C34878D82A}">
                    <a16:rowId xmlns:a16="http://schemas.microsoft.com/office/drawing/2014/main" val="1182935183"/>
                  </a:ext>
                </a:extLst>
              </a:tr>
              <a:tr h="338244">
                <a:tc>
                  <a:txBody>
                    <a:bodyPr/>
                    <a:lstStyle/>
                    <a:p>
                      <a:pPr algn="ctr"/>
                      <a:r>
                        <a:rPr lang="en-US" sz="1400"/>
                        <a:t>1</a:t>
                      </a:r>
                    </a:p>
                  </a:txBody>
                  <a:tcPr anchor="ctr"/>
                </a:tc>
                <a:tc>
                  <a:txBody>
                    <a:bodyPr/>
                    <a:lstStyle/>
                    <a:p>
                      <a:pPr algn="ctr"/>
                      <a:r>
                        <a:rPr lang="en-US" sz="1400" dirty="0">
                          <a:latin typeface="+mn-lt"/>
                        </a:rPr>
                        <a:t>&lt;1000 (1Yr)</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$3.48</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25.0%</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$2.61</a:t>
                      </a:r>
                    </a:p>
                  </a:txBody>
                  <a:tcPr marL="6350" marR="6350" marT="6350" marB="0" anchor="ctr"/>
                </a:tc>
                <a:extLst>
                  <a:ext uri="{0D108BD9-81ED-4DB2-BD59-A6C34878D82A}">
                    <a16:rowId xmlns:a16="http://schemas.microsoft.com/office/drawing/2014/main" val="1651846574"/>
                  </a:ext>
                </a:extLst>
              </a:tr>
              <a:tr h="319518">
                <a:tc>
                  <a:txBody>
                    <a:bodyPr/>
                    <a:lstStyle/>
                    <a:p>
                      <a:pPr algn="ctr"/>
                      <a:r>
                        <a:rPr lang="en-US" sz="1400"/>
                        <a:t>2</a:t>
                      </a:r>
                    </a:p>
                  </a:txBody>
                  <a:tcPr anchor="ctr"/>
                </a:tc>
                <a:tc>
                  <a:txBody>
                    <a:bodyPr/>
                    <a:lstStyle/>
                    <a:p>
                      <a:pPr algn="ctr"/>
                      <a:r>
                        <a:rPr lang="en-US" sz="1400" dirty="0">
                          <a:latin typeface="+mn-lt"/>
                        </a:rPr>
                        <a:t>1,000-2,500 (1Yr)</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dobe Clean"/>
                          <a:ea typeface="+mn-ea"/>
                          <a:cs typeface="+mn-cs"/>
                        </a:rPr>
                        <a:t>$2.44</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$1.83</a:t>
                      </a:r>
                    </a:p>
                  </a:txBody>
                  <a:tcPr marL="6350" marR="6350" marT="6350" marB="0" anchor="ctr"/>
                </a:tc>
                <a:extLst>
                  <a:ext uri="{0D108BD9-81ED-4DB2-BD59-A6C34878D82A}">
                    <a16:rowId xmlns:a16="http://schemas.microsoft.com/office/drawing/2014/main" val="2553967623"/>
                  </a:ext>
                </a:extLst>
              </a:tr>
              <a:tr h="319518">
                <a:tc>
                  <a:txBody>
                    <a:bodyPr/>
                    <a:lstStyle/>
                    <a:p>
                      <a:pPr algn="ctr"/>
                      <a:r>
                        <a:rPr lang="en-US" sz="1400"/>
                        <a:t>3</a:t>
                      </a:r>
                    </a:p>
                  </a:txBody>
                  <a:tcPr anchor="ctr"/>
                </a:tc>
                <a:tc>
                  <a:txBody>
                    <a:bodyPr/>
                    <a:lstStyle/>
                    <a:p>
                      <a:pPr algn="ctr"/>
                      <a:r>
                        <a:rPr lang="en-US" sz="1400" dirty="0">
                          <a:latin typeface="+mn-lt"/>
                        </a:rPr>
                        <a:t>2,500-5,000 (1Yr)</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dobe Clean"/>
                          <a:ea typeface="+mn-ea"/>
                          <a:cs typeface="+mn-cs"/>
                        </a:rPr>
                        <a:t>$2.09</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$1.57</a:t>
                      </a:r>
                    </a:p>
                  </a:txBody>
                  <a:tcPr marL="6350" marR="6350" marT="6350" marB="0" anchor="ctr"/>
                </a:tc>
                <a:extLst>
                  <a:ext uri="{0D108BD9-81ED-4DB2-BD59-A6C34878D82A}">
                    <a16:rowId xmlns:a16="http://schemas.microsoft.com/office/drawing/2014/main" val="4077032538"/>
                  </a:ext>
                </a:extLst>
              </a:tr>
              <a:tr h="340892">
                <a:tc>
                  <a:txBody>
                    <a:bodyPr/>
                    <a:lstStyle/>
                    <a:p>
                      <a:pPr algn="ctr"/>
                      <a:r>
                        <a:rPr lang="en-US" sz="1400"/>
                        <a:t>4</a:t>
                      </a:r>
                    </a:p>
                  </a:txBody>
                  <a:tcPr anchor="ctr"/>
                </a:tc>
                <a:tc>
                  <a:txBody>
                    <a:bodyPr/>
                    <a:lstStyle/>
                    <a:p>
                      <a:pPr algn="ctr"/>
                      <a:r>
                        <a:rPr lang="en-US" sz="1400" dirty="0">
                          <a:latin typeface="+mn-lt"/>
                        </a:rPr>
                        <a:t>5,000+ (1Yr)</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dobe Clean"/>
                          <a:ea typeface="+mn-ea"/>
                          <a:cs typeface="+mn-cs"/>
                        </a:rPr>
                        <a:t>$1.91</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$1.44</a:t>
                      </a:r>
                    </a:p>
                  </a:txBody>
                  <a:tcPr marL="6350" marR="6350" marT="6350" marB="0" anchor="ctr"/>
                </a:tc>
                <a:extLst>
                  <a:ext uri="{0D108BD9-81ED-4DB2-BD59-A6C34878D82A}">
                    <a16:rowId xmlns:a16="http://schemas.microsoft.com/office/drawing/2014/main" val="3889684028"/>
                  </a:ext>
                </a:extLst>
              </a:tr>
            </a:tbl>
          </a:graphicData>
        </a:graphic>
      </p:graphicFrame>
      <p:graphicFrame>
        <p:nvGraphicFramePr>
          <p:cNvPr id="24" name="Content Placeholder 4">
            <a:extLst>
              <a:ext uri="{FF2B5EF4-FFF2-40B4-BE49-F238E27FC236}">
                <a16:creationId xmlns:a16="http://schemas.microsoft.com/office/drawing/2014/main" id="{B4C25866-DC5F-4003-B225-8FA29A2DECE9}"/>
              </a:ext>
            </a:extLst>
          </p:cNvPr>
          <p:cNvGraphicFramePr>
            <a:graphicFrameLocks/>
          </p:cNvGraphicFramePr>
          <p:nvPr>
            <p:extLst>
              <p:ext uri="{D42A27DB-BD31-4B8C-83A1-F6EECF244321}">
                <p14:modId xmlns:p14="http://schemas.microsoft.com/office/powerpoint/2010/main" val="3202325373"/>
              </p:ext>
            </p:extLst>
          </p:nvPr>
        </p:nvGraphicFramePr>
        <p:xfrm>
          <a:off x="6228440" y="1819275"/>
          <a:ext cx="5657096" cy="2870060"/>
        </p:xfrm>
        <a:graphic>
          <a:graphicData uri="http://schemas.openxmlformats.org/drawingml/2006/table">
            <a:tbl>
              <a:tblPr firstRow="1" bandRow="1">
                <a:tableStyleId>{073A0DAA-6AF3-43AB-8588-CEC1D06C72B9}</a:tableStyleId>
              </a:tblPr>
              <a:tblGrid>
                <a:gridCol w="660538">
                  <a:extLst>
                    <a:ext uri="{9D8B030D-6E8A-4147-A177-3AD203B41FA5}">
                      <a16:colId xmlns:a16="http://schemas.microsoft.com/office/drawing/2014/main" val="3901441469"/>
                    </a:ext>
                  </a:extLst>
                </a:gridCol>
                <a:gridCol w="2521722">
                  <a:extLst>
                    <a:ext uri="{9D8B030D-6E8A-4147-A177-3AD203B41FA5}">
                      <a16:colId xmlns:a16="http://schemas.microsoft.com/office/drawing/2014/main" val="1483196184"/>
                    </a:ext>
                  </a:extLst>
                </a:gridCol>
                <a:gridCol w="692150">
                  <a:extLst>
                    <a:ext uri="{9D8B030D-6E8A-4147-A177-3AD203B41FA5}">
                      <a16:colId xmlns:a16="http://schemas.microsoft.com/office/drawing/2014/main" val="2717774470"/>
                    </a:ext>
                  </a:extLst>
                </a:gridCol>
                <a:gridCol w="854658">
                  <a:extLst>
                    <a:ext uri="{9D8B030D-6E8A-4147-A177-3AD203B41FA5}">
                      <a16:colId xmlns:a16="http://schemas.microsoft.com/office/drawing/2014/main" val="1919606853"/>
                    </a:ext>
                  </a:extLst>
                </a:gridCol>
                <a:gridCol w="928028">
                  <a:extLst>
                    <a:ext uri="{9D8B030D-6E8A-4147-A177-3AD203B41FA5}">
                      <a16:colId xmlns:a16="http://schemas.microsoft.com/office/drawing/2014/main" val="1229498374"/>
                    </a:ext>
                  </a:extLst>
                </a:gridCol>
              </a:tblGrid>
              <a:tr h="358905">
                <a:tc gridSpan="2">
                  <a:txBody>
                    <a:bodyPr/>
                    <a:lstStyle/>
                    <a:p>
                      <a:pPr algn="ctr"/>
                      <a:r>
                        <a:rPr lang="en-US" sz="1600" dirty="0">
                          <a:solidFill>
                            <a:srgbClr val="FFFF00"/>
                          </a:solidFill>
                        </a:rPr>
                        <a:t>Enterprise</a:t>
                      </a:r>
                    </a:p>
                  </a:txBody>
                  <a:tcPr>
                    <a:solidFill>
                      <a:schemeClr val="tx2"/>
                    </a:solidFill>
                  </a:tcPr>
                </a:tc>
                <a:tc hMerge="1">
                  <a:txBody>
                    <a:bodyPr/>
                    <a:lstStyle/>
                    <a:p>
                      <a:pPr algn="ctr"/>
                      <a:endParaRPr lang="en-US" sz="1600">
                        <a:solidFill>
                          <a:srgbClr val="FFFF00"/>
                        </a:solidFill>
                      </a:endParaRPr>
                    </a:p>
                  </a:txBody>
                  <a:tcPr>
                    <a:solidFill>
                      <a:schemeClr val="tx2"/>
                    </a:solidFill>
                  </a:tcPr>
                </a:tc>
                <a:tc>
                  <a:txBody>
                    <a:bodyPr/>
                    <a:lstStyle/>
                    <a:p>
                      <a:pPr algn="ctr"/>
                      <a:r>
                        <a:rPr lang="en-US" sz="1600" dirty="0">
                          <a:solidFill>
                            <a:srgbClr val="FFFF00"/>
                          </a:solidFill>
                        </a:rPr>
                        <a:t>ESP</a:t>
                      </a:r>
                    </a:p>
                  </a:txBody>
                  <a:tcPr>
                    <a:solidFill>
                      <a:schemeClr val="tx2"/>
                    </a:solidFill>
                  </a:tcPr>
                </a:tc>
                <a:tc gridSpan="2">
                  <a:txBody>
                    <a:bodyPr/>
                    <a:lstStyle/>
                    <a:p>
                      <a:pPr algn="ctr"/>
                      <a:r>
                        <a:rPr lang="en-US" sz="1600" dirty="0" err="1"/>
                        <a:t>Precio</a:t>
                      </a:r>
                      <a:r>
                        <a:rPr lang="en-US" sz="1600" dirty="0"/>
                        <a:t> Canal VIP</a:t>
                      </a:r>
                    </a:p>
                  </a:txBody>
                  <a:tcPr anchor="ctr">
                    <a:solidFill>
                      <a:schemeClr val="tx2"/>
                    </a:solidFill>
                  </a:tcPr>
                </a:tc>
                <a:tc hMerge="1">
                  <a:txBody>
                    <a:bodyPr/>
                    <a:lstStyle/>
                    <a:p>
                      <a:pPr algn="ctr"/>
                      <a:endParaRPr lang="en-US" sz="1600"/>
                    </a:p>
                  </a:txBody>
                  <a:tcPr anchor="ctr">
                    <a:solidFill>
                      <a:schemeClr val="tx2"/>
                    </a:solidFill>
                  </a:tcPr>
                </a:tc>
                <a:extLst>
                  <a:ext uri="{0D108BD9-81ED-4DB2-BD59-A6C34878D82A}">
                    <a16:rowId xmlns:a16="http://schemas.microsoft.com/office/drawing/2014/main" val="763029889"/>
                  </a:ext>
                </a:extLst>
              </a:tr>
              <a:tr h="554672">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rPr>
                        <a:t>Nivel</a:t>
                      </a:r>
                      <a:endParaRPr lang="en-US" sz="1400" b="1" dirty="0">
                        <a:solidFill>
                          <a:schemeClr val="bg1"/>
                        </a:solidFill>
                      </a:endParaRP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rPr>
                        <a:t>Descripciones</a:t>
                      </a:r>
                      <a:r>
                        <a:rPr lang="en-US" sz="1400" b="1" dirty="0">
                          <a:solidFill>
                            <a:schemeClr val="bg1"/>
                          </a:solidFill>
                        </a:rPr>
                        <a:t> </a:t>
                      </a:r>
                      <a:r>
                        <a:rPr lang="en-US" sz="1400" b="1" dirty="0" err="1">
                          <a:solidFill>
                            <a:schemeClr val="bg1"/>
                          </a:solidFill>
                        </a:rPr>
                        <a:t>Nivel</a:t>
                      </a:r>
                      <a:endParaRPr lang="en-US" sz="1400" b="1" dirty="0">
                        <a:solidFill>
                          <a:schemeClr val="bg1"/>
                        </a:solidFill>
                      </a:endParaRP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Est </a:t>
                      </a:r>
                      <a:r>
                        <a:rPr lang="en-US" sz="1400" b="1" dirty="0" err="1">
                          <a:solidFill>
                            <a:schemeClr val="bg1"/>
                          </a:solidFill>
                        </a:rPr>
                        <a:t>Precio</a:t>
                      </a:r>
                      <a:r>
                        <a:rPr lang="en-US" sz="1400" b="1" dirty="0">
                          <a:solidFill>
                            <a:schemeClr val="bg1"/>
                          </a:solidFill>
                        </a:rPr>
                        <a:t> Calle</a:t>
                      </a:r>
                    </a:p>
                  </a:txBody>
                  <a:tcPr>
                    <a:solidFill>
                      <a:schemeClr val="tx2"/>
                    </a:solidFill>
                  </a:tcPr>
                </a:tc>
                <a:tc>
                  <a:txBody>
                    <a:bodyPr/>
                    <a:lstStyle/>
                    <a:p>
                      <a:pPr algn="ctr"/>
                      <a:r>
                        <a:rPr lang="en-US" sz="1400" b="1" dirty="0" err="1">
                          <a:solidFill>
                            <a:schemeClr val="bg1"/>
                          </a:solidFill>
                        </a:rPr>
                        <a:t>Margen</a:t>
                      </a:r>
                      <a:r>
                        <a:rPr lang="en-US" sz="1400" b="1" baseline="0" dirty="0">
                          <a:solidFill>
                            <a:schemeClr val="bg1"/>
                          </a:solidFill>
                        </a:rPr>
                        <a:t>  </a:t>
                      </a:r>
                      <a:r>
                        <a:rPr lang="en-US" sz="1400" b="1" dirty="0">
                          <a:solidFill>
                            <a:schemeClr val="bg1"/>
                          </a:solidFill>
                        </a:rPr>
                        <a:t>Canal</a:t>
                      </a: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mn-lt"/>
                          <a:ea typeface="+mn-ea"/>
                          <a:cs typeface="+mn-cs"/>
                        </a:rPr>
                        <a:t>Precio</a:t>
                      </a:r>
                      <a:r>
                        <a:rPr kumimoji="0" lang="en-US" sz="1400" b="1" i="0" u="none" strike="noStrike" kern="1200" cap="none" spc="0" normalizeH="0" baseline="0" noProof="0" dirty="0">
                          <a:ln>
                            <a:noFill/>
                          </a:ln>
                          <a:solidFill>
                            <a:prstClr val="white"/>
                          </a:solidFill>
                          <a:effectLst/>
                          <a:uLnTx/>
                          <a:uFillTx/>
                          <a:latin typeface="+mn-lt"/>
                          <a:ea typeface="+mn-ea"/>
                          <a:cs typeface="+mn-cs"/>
                        </a:rPr>
                        <a:t> Canal</a:t>
                      </a:r>
                    </a:p>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mn-lt"/>
                          <a:ea typeface="+mn-ea"/>
                          <a:cs typeface="+mn-cs"/>
                        </a:rPr>
                        <a:t>VIP</a:t>
                      </a:r>
                      <a:endParaRPr lang="en-US" sz="1400" dirty="0"/>
                    </a:p>
                  </a:txBody>
                  <a:tcPr>
                    <a:solidFill>
                      <a:schemeClr val="tx2"/>
                    </a:solidFill>
                  </a:tcPr>
                </a:tc>
                <a:extLst>
                  <a:ext uri="{0D108BD9-81ED-4DB2-BD59-A6C34878D82A}">
                    <a16:rowId xmlns:a16="http://schemas.microsoft.com/office/drawing/2014/main" val="1182935183"/>
                  </a:ext>
                </a:extLst>
              </a:tr>
              <a:tr h="345400">
                <a:tc>
                  <a:txBody>
                    <a:bodyPr/>
                    <a:lstStyle/>
                    <a:p>
                      <a:pPr algn="ctr"/>
                      <a:r>
                        <a:rPr lang="en-US" sz="1400" dirty="0"/>
                        <a:t>1</a:t>
                      </a:r>
                    </a:p>
                  </a:txBody>
                  <a:tcPr anchor="ctr"/>
                </a:tc>
                <a:tc>
                  <a:txBody>
                    <a:bodyPr/>
                    <a:lstStyle/>
                    <a:p>
                      <a:pPr algn="ctr"/>
                      <a:r>
                        <a:rPr lang="en-US" sz="1400" dirty="0">
                          <a:latin typeface="+mn-lt"/>
                        </a:rPr>
                        <a:t>&lt;1000 (1Yr)</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$4.56</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25.0%</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$3.42</a:t>
                      </a:r>
                    </a:p>
                  </a:txBody>
                  <a:tcPr marL="6350" marR="6350" marT="6350" marB="0" anchor="ctr"/>
                </a:tc>
                <a:extLst>
                  <a:ext uri="{0D108BD9-81ED-4DB2-BD59-A6C34878D82A}">
                    <a16:rowId xmlns:a16="http://schemas.microsoft.com/office/drawing/2014/main" val="1651846574"/>
                  </a:ext>
                </a:extLst>
              </a:tr>
              <a:tr h="326278">
                <a:tc>
                  <a:txBody>
                    <a:bodyPr/>
                    <a:lstStyle/>
                    <a:p>
                      <a:pPr algn="ctr"/>
                      <a:r>
                        <a:rPr lang="en-US" sz="1400"/>
                        <a:t>2</a:t>
                      </a:r>
                    </a:p>
                  </a:txBody>
                  <a:tcPr anchor="ctr"/>
                </a:tc>
                <a:tc>
                  <a:txBody>
                    <a:bodyPr/>
                    <a:lstStyle/>
                    <a:p>
                      <a:pPr algn="ctr"/>
                      <a:r>
                        <a:rPr lang="en-US" sz="1400" dirty="0">
                          <a:latin typeface="+mn-lt"/>
                        </a:rPr>
                        <a:t>1,000-2,500 (1Yr)</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dobe Clean"/>
                          <a:ea typeface="+mn-ea"/>
                          <a:cs typeface="+mn-cs"/>
                        </a:rPr>
                        <a:t>$3.19</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$2.39</a:t>
                      </a:r>
                    </a:p>
                  </a:txBody>
                  <a:tcPr marL="6350" marR="6350" marT="6350" marB="0" anchor="ctr"/>
                </a:tc>
                <a:extLst>
                  <a:ext uri="{0D108BD9-81ED-4DB2-BD59-A6C34878D82A}">
                    <a16:rowId xmlns:a16="http://schemas.microsoft.com/office/drawing/2014/main" val="2553967623"/>
                  </a:ext>
                </a:extLst>
              </a:tr>
              <a:tr h="326278">
                <a:tc>
                  <a:txBody>
                    <a:bodyPr/>
                    <a:lstStyle/>
                    <a:p>
                      <a:pPr algn="ctr"/>
                      <a:r>
                        <a:rPr lang="en-US" sz="1400"/>
                        <a:t>3</a:t>
                      </a:r>
                    </a:p>
                  </a:txBody>
                  <a:tcPr anchor="ctr"/>
                </a:tc>
                <a:tc>
                  <a:txBody>
                    <a:bodyPr/>
                    <a:lstStyle/>
                    <a:p>
                      <a:pPr algn="ctr"/>
                      <a:r>
                        <a:rPr lang="en-US" sz="1400" dirty="0">
                          <a:latin typeface="+mn-lt"/>
                        </a:rPr>
                        <a:t>2,500-5,000 (1Yr)</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dobe Clean"/>
                          <a:ea typeface="+mn-ea"/>
                          <a:cs typeface="+mn-cs"/>
                        </a:rPr>
                        <a:t>$2.74</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$2.05</a:t>
                      </a:r>
                    </a:p>
                  </a:txBody>
                  <a:tcPr marL="6350" marR="6350" marT="6350" marB="0" anchor="ctr"/>
                </a:tc>
                <a:extLst>
                  <a:ext uri="{0D108BD9-81ED-4DB2-BD59-A6C34878D82A}">
                    <a16:rowId xmlns:a16="http://schemas.microsoft.com/office/drawing/2014/main" val="4077032538"/>
                  </a:ext>
                </a:extLst>
              </a:tr>
              <a:tr h="348104">
                <a:tc>
                  <a:txBody>
                    <a:bodyPr/>
                    <a:lstStyle/>
                    <a:p>
                      <a:pPr algn="ctr"/>
                      <a:r>
                        <a:rPr lang="en-US" sz="1400"/>
                        <a:t>4</a:t>
                      </a:r>
                    </a:p>
                  </a:txBody>
                  <a:tcPr anchor="ctr"/>
                </a:tc>
                <a:tc>
                  <a:txBody>
                    <a:bodyPr/>
                    <a:lstStyle/>
                    <a:p>
                      <a:pPr algn="ctr"/>
                      <a:r>
                        <a:rPr lang="en-US" sz="1400" dirty="0">
                          <a:latin typeface="+mn-lt"/>
                        </a:rPr>
                        <a:t>5,000+ (1Yr)</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dobe Clean"/>
                          <a:ea typeface="+mn-ea"/>
                          <a:cs typeface="+mn-cs"/>
                        </a:rPr>
                        <a:t>$2.51</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$1.88</a:t>
                      </a:r>
                    </a:p>
                  </a:txBody>
                  <a:tcPr marL="6350" marR="6350" marT="6350" marB="0" anchor="ctr"/>
                </a:tc>
                <a:extLst>
                  <a:ext uri="{0D108BD9-81ED-4DB2-BD59-A6C34878D82A}">
                    <a16:rowId xmlns:a16="http://schemas.microsoft.com/office/drawing/2014/main" val="3889684028"/>
                  </a:ext>
                </a:extLst>
              </a:tr>
            </a:tbl>
          </a:graphicData>
        </a:graphic>
      </p:graphicFrame>
      <p:sp>
        <p:nvSpPr>
          <p:cNvPr id="3" name="TextBox 2">
            <a:extLst>
              <a:ext uri="{FF2B5EF4-FFF2-40B4-BE49-F238E27FC236}">
                <a16:creationId xmlns:a16="http://schemas.microsoft.com/office/drawing/2014/main" id="{A8C98D6C-256F-1141-9E86-4EA2766DFB12}"/>
              </a:ext>
            </a:extLst>
          </p:cNvPr>
          <p:cNvSpPr txBox="1"/>
          <p:nvPr/>
        </p:nvSpPr>
        <p:spPr>
          <a:xfrm>
            <a:off x="304801" y="5105400"/>
            <a:ext cx="11220449" cy="369332"/>
          </a:xfrm>
          <a:prstGeom prst="rect">
            <a:avLst/>
          </a:prstGeom>
          <a:noFill/>
        </p:spPr>
        <p:txBody>
          <a:bodyPr wrap="square" rtlCol="0">
            <a:spAutoFit/>
          </a:bodyPr>
          <a:lstStyle/>
          <a:p>
            <a:r>
              <a:rPr lang="en-US" dirty="0" err="1"/>
              <a:t>Transacciones</a:t>
            </a:r>
            <a:r>
              <a:rPr lang="en-US" dirty="0"/>
              <a:t> no </a:t>
            </a:r>
            <a:r>
              <a:rPr lang="en-US" dirty="0" err="1"/>
              <a:t>vendidas</a:t>
            </a:r>
            <a:r>
              <a:rPr lang="en-US" dirty="0"/>
              <a:t> </a:t>
            </a:r>
            <a:r>
              <a:rPr lang="en-US" dirty="0" err="1"/>
              <a:t>en</a:t>
            </a:r>
            <a:r>
              <a:rPr lang="en-US" dirty="0"/>
              <a:t> </a:t>
            </a:r>
            <a:r>
              <a:rPr lang="en-US" dirty="0" err="1"/>
              <a:t>gobierno</a:t>
            </a:r>
            <a:r>
              <a:rPr lang="en-US" dirty="0"/>
              <a:t> </a:t>
            </a:r>
            <a:r>
              <a:rPr lang="en-US" dirty="0" err="1"/>
              <a:t>en</a:t>
            </a:r>
            <a:r>
              <a:rPr lang="en-US" dirty="0"/>
              <a:t> LGA </a:t>
            </a:r>
            <a:r>
              <a:rPr lang="en-US" dirty="0" err="1"/>
              <a:t>en</a:t>
            </a:r>
            <a:r>
              <a:rPr lang="en-US" dirty="0"/>
              <a:t> NA</a:t>
            </a:r>
          </a:p>
        </p:txBody>
      </p:sp>
      <p:sp>
        <p:nvSpPr>
          <p:cNvPr id="4" name="Rectangle 3">
            <a:extLst>
              <a:ext uri="{FF2B5EF4-FFF2-40B4-BE49-F238E27FC236}">
                <a16:creationId xmlns:a16="http://schemas.microsoft.com/office/drawing/2014/main" id="{5C442FDC-8BD8-4A4A-8CBA-D9177F0BC9E1}"/>
              </a:ext>
            </a:extLst>
          </p:cNvPr>
          <p:cNvSpPr/>
          <p:nvPr/>
        </p:nvSpPr>
        <p:spPr>
          <a:xfrm>
            <a:off x="10013950" y="375910"/>
            <a:ext cx="1746250" cy="593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USD</a:t>
            </a:r>
          </a:p>
        </p:txBody>
      </p:sp>
    </p:spTree>
    <p:extLst>
      <p:ext uri="{BB962C8B-B14F-4D97-AF65-F5344CB8AC3E}">
        <p14:creationId xmlns:p14="http://schemas.microsoft.com/office/powerpoint/2010/main" val="1795614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1369-63FE-B34F-8222-9B2368DCCBA3}"/>
              </a:ext>
            </a:extLst>
          </p:cNvPr>
          <p:cNvSpPr>
            <a:spLocks noGrp="1"/>
          </p:cNvSpPr>
          <p:nvPr>
            <p:ph type="title"/>
          </p:nvPr>
        </p:nvSpPr>
        <p:spPr>
          <a:xfrm>
            <a:off x="304801" y="378316"/>
            <a:ext cx="11582400" cy="593725"/>
          </a:xfrm>
        </p:spPr>
        <p:txBody>
          <a:bodyPr/>
          <a:lstStyle/>
          <a:p>
            <a:r>
              <a:rPr lang="en-US" dirty="0" err="1"/>
              <a:t>Precios</a:t>
            </a:r>
            <a:r>
              <a:rPr lang="en-US" dirty="0"/>
              <a:t> Sign-VIP – </a:t>
            </a:r>
            <a:r>
              <a:rPr lang="en-US" dirty="0" err="1"/>
              <a:t>por</a:t>
            </a:r>
            <a:r>
              <a:rPr lang="en-US" dirty="0"/>
              <a:t> </a:t>
            </a:r>
            <a:r>
              <a:rPr lang="en-US" dirty="0" err="1"/>
              <a:t>Licencia</a:t>
            </a:r>
            <a:r>
              <a:rPr lang="en-US" dirty="0"/>
              <a:t> de </a:t>
            </a:r>
            <a:r>
              <a:rPr lang="en-US" dirty="0" err="1"/>
              <a:t>Usuario</a:t>
            </a:r>
            <a:r>
              <a:rPr lang="en-US" dirty="0"/>
              <a:t> </a:t>
            </a:r>
            <a:r>
              <a:rPr lang="en-US" dirty="0" err="1"/>
              <a:t>Nombrado</a:t>
            </a:r>
            <a:r>
              <a:rPr lang="en-US" dirty="0"/>
              <a:t> </a:t>
            </a:r>
            <a:r>
              <a:rPr lang="en-US" sz="2000" dirty="0"/>
              <a:t>(</a:t>
            </a:r>
            <a:r>
              <a:rPr lang="en-US" sz="2000" dirty="0" err="1"/>
              <a:t>Comercial</a:t>
            </a:r>
            <a:r>
              <a:rPr lang="en-US" sz="2000" dirty="0"/>
              <a:t>, </a:t>
            </a:r>
            <a:r>
              <a:rPr lang="en-US" sz="2000" dirty="0" err="1"/>
              <a:t>Gobierno</a:t>
            </a:r>
            <a:r>
              <a:rPr lang="en-US" sz="2000" dirty="0"/>
              <a:t>, </a:t>
            </a:r>
            <a:r>
              <a:rPr lang="en-US" sz="2000" dirty="0" err="1"/>
              <a:t>Educación</a:t>
            </a:r>
            <a:r>
              <a:rPr lang="en-US" sz="2000" dirty="0"/>
              <a:t>)</a:t>
            </a:r>
            <a:endParaRPr lang="en-US" dirty="0"/>
          </a:p>
        </p:txBody>
      </p:sp>
      <p:graphicFrame>
        <p:nvGraphicFramePr>
          <p:cNvPr id="10" name="Content Placeholder 4">
            <a:extLst>
              <a:ext uri="{FF2B5EF4-FFF2-40B4-BE49-F238E27FC236}">
                <a16:creationId xmlns:a16="http://schemas.microsoft.com/office/drawing/2014/main" id="{49C990FD-965E-4E05-89D8-A4FDFFF3C0F0}"/>
              </a:ext>
            </a:extLst>
          </p:cNvPr>
          <p:cNvGraphicFramePr>
            <a:graphicFrameLocks/>
          </p:cNvGraphicFramePr>
          <p:nvPr>
            <p:extLst>
              <p:ext uri="{D42A27DB-BD31-4B8C-83A1-F6EECF244321}">
                <p14:modId xmlns:p14="http://schemas.microsoft.com/office/powerpoint/2010/main" val="2636869256"/>
              </p:ext>
            </p:extLst>
          </p:nvPr>
        </p:nvGraphicFramePr>
        <p:xfrm>
          <a:off x="297072" y="1062181"/>
          <a:ext cx="5655784" cy="5791200"/>
        </p:xfrm>
        <a:graphic>
          <a:graphicData uri="http://schemas.openxmlformats.org/drawingml/2006/table">
            <a:tbl>
              <a:tblPr firstRow="1" bandRow="1">
                <a:tableStyleId>{073A0DAA-6AF3-43AB-8588-CEC1D06C72B9}</a:tableStyleId>
              </a:tblPr>
              <a:tblGrid>
                <a:gridCol w="660590">
                  <a:extLst>
                    <a:ext uri="{9D8B030D-6E8A-4147-A177-3AD203B41FA5}">
                      <a16:colId xmlns:a16="http://schemas.microsoft.com/office/drawing/2014/main" val="3901441469"/>
                    </a:ext>
                  </a:extLst>
                </a:gridCol>
                <a:gridCol w="2509438">
                  <a:extLst>
                    <a:ext uri="{9D8B030D-6E8A-4147-A177-3AD203B41FA5}">
                      <a16:colId xmlns:a16="http://schemas.microsoft.com/office/drawing/2014/main" val="1483196184"/>
                    </a:ext>
                  </a:extLst>
                </a:gridCol>
                <a:gridCol w="711200">
                  <a:extLst>
                    <a:ext uri="{9D8B030D-6E8A-4147-A177-3AD203B41FA5}">
                      <a16:colId xmlns:a16="http://schemas.microsoft.com/office/drawing/2014/main" val="3746009107"/>
                    </a:ext>
                  </a:extLst>
                </a:gridCol>
                <a:gridCol w="846456">
                  <a:extLst>
                    <a:ext uri="{9D8B030D-6E8A-4147-A177-3AD203B41FA5}">
                      <a16:colId xmlns:a16="http://schemas.microsoft.com/office/drawing/2014/main" val="1919606853"/>
                    </a:ext>
                  </a:extLst>
                </a:gridCol>
                <a:gridCol w="928100">
                  <a:extLst>
                    <a:ext uri="{9D8B030D-6E8A-4147-A177-3AD203B41FA5}">
                      <a16:colId xmlns:a16="http://schemas.microsoft.com/office/drawing/2014/main" val="1229498374"/>
                    </a:ext>
                  </a:extLst>
                </a:gridCol>
              </a:tblGrid>
              <a:tr h="321678">
                <a:tc gridSpan="2">
                  <a:txBody>
                    <a:bodyPr/>
                    <a:lstStyle/>
                    <a:p>
                      <a:pPr algn="ctr"/>
                      <a:r>
                        <a:rPr lang="en-US" sz="1600" dirty="0">
                          <a:solidFill>
                            <a:srgbClr val="FFFF00"/>
                          </a:solidFill>
                        </a:rPr>
                        <a:t>Business</a:t>
                      </a:r>
                    </a:p>
                  </a:txBody>
                  <a:tcPr>
                    <a:solidFill>
                      <a:schemeClr val="tx2"/>
                    </a:solidFill>
                  </a:tcPr>
                </a:tc>
                <a:tc hMerge="1">
                  <a:txBody>
                    <a:bodyPr/>
                    <a:lstStyle/>
                    <a:p>
                      <a:pPr algn="ctr"/>
                      <a:endParaRPr lang="en-US" sz="1600">
                        <a:solidFill>
                          <a:srgbClr val="FFFF00"/>
                        </a:solidFill>
                      </a:endParaRPr>
                    </a:p>
                  </a:txBody>
                  <a:tcPr>
                    <a:solidFill>
                      <a:schemeClr val="tx2"/>
                    </a:solidFill>
                  </a:tcPr>
                </a:tc>
                <a:tc>
                  <a:txBody>
                    <a:bodyPr/>
                    <a:lstStyle/>
                    <a:p>
                      <a:pPr algn="ctr"/>
                      <a:r>
                        <a:rPr lang="en-US" sz="1600" dirty="0">
                          <a:solidFill>
                            <a:srgbClr val="FFFF00"/>
                          </a:solidFill>
                        </a:rPr>
                        <a:t>ESP</a:t>
                      </a:r>
                    </a:p>
                  </a:txBody>
                  <a:tcPr>
                    <a:solidFill>
                      <a:schemeClr val="tx2"/>
                    </a:solidFill>
                  </a:tcPr>
                </a:tc>
                <a:tc gridSpan="2">
                  <a:txBody>
                    <a:bodyPr/>
                    <a:lstStyle/>
                    <a:p>
                      <a:pPr algn="ctr"/>
                      <a:r>
                        <a:rPr lang="en-US" sz="1600" dirty="0" err="1"/>
                        <a:t>Precio</a:t>
                      </a:r>
                      <a:r>
                        <a:rPr lang="en-US" sz="1600" dirty="0"/>
                        <a:t> Canal VIP</a:t>
                      </a:r>
                    </a:p>
                  </a:txBody>
                  <a:tcPr anchor="ctr">
                    <a:solidFill>
                      <a:schemeClr val="tx2"/>
                    </a:solidFill>
                  </a:tcPr>
                </a:tc>
                <a:tc hMerge="1">
                  <a:txBody>
                    <a:bodyPr/>
                    <a:lstStyle/>
                    <a:p>
                      <a:pPr algn="ctr"/>
                      <a:endParaRPr lang="en-US" sz="1600"/>
                    </a:p>
                  </a:txBody>
                  <a:tcPr anchor="ctr">
                    <a:solidFill>
                      <a:schemeClr val="tx2"/>
                    </a:solidFill>
                  </a:tcPr>
                </a:tc>
                <a:extLst>
                  <a:ext uri="{0D108BD9-81ED-4DB2-BD59-A6C34878D82A}">
                    <a16:rowId xmlns:a16="http://schemas.microsoft.com/office/drawing/2014/main" val="763029889"/>
                  </a:ext>
                </a:extLst>
              </a:tr>
              <a:tr h="497138">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rPr>
                        <a:t>Nivel</a:t>
                      </a:r>
                      <a:endParaRPr lang="en-US" sz="1400" b="1" dirty="0">
                        <a:solidFill>
                          <a:schemeClr val="bg1"/>
                        </a:solidFill>
                      </a:endParaRP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rPr>
                        <a:t>Descripciones</a:t>
                      </a:r>
                      <a:r>
                        <a:rPr lang="en-US" sz="1400" b="1" dirty="0">
                          <a:solidFill>
                            <a:schemeClr val="bg1"/>
                          </a:solidFill>
                        </a:rPr>
                        <a:t> </a:t>
                      </a:r>
                      <a:r>
                        <a:rPr lang="en-US" sz="1400" b="1" dirty="0" err="1">
                          <a:solidFill>
                            <a:schemeClr val="bg1"/>
                          </a:solidFill>
                        </a:rPr>
                        <a:t>Nivel</a:t>
                      </a:r>
                      <a:endParaRPr lang="en-US" sz="1400" b="1" dirty="0">
                        <a:solidFill>
                          <a:schemeClr val="bg1"/>
                        </a:solidFill>
                      </a:endParaRP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Est </a:t>
                      </a:r>
                      <a:r>
                        <a:rPr lang="en-US" sz="1400" b="1" dirty="0" err="1">
                          <a:solidFill>
                            <a:schemeClr val="bg1"/>
                          </a:solidFill>
                        </a:rPr>
                        <a:t>Precio</a:t>
                      </a:r>
                      <a:r>
                        <a:rPr lang="en-US" sz="1400" b="1" dirty="0">
                          <a:solidFill>
                            <a:schemeClr val="bg1"/>
                          </a:solidFill>
                        </a:rPr>
                        <a:t> Calle</a:t>
                      </a:r>
                    </a:p>
                  </a:txBody>
                  <a:tcPr>
                    <a:solidFill>
                      <a:schemeClr val="tx2"/>
                    </a:solidFill>
                  </a:tcPr>
                </a:tc>
                <a:tc>
                  <a:txBody>
                    <a:bodyPr/>
                    <a:lstStyle/>
                    <a:p>
                      <a:pPr algn="ctr"/>
                      <a:r>
                        <a:rPr lang="en-US" sz="1400" b="1" dirty="0" err="1">
                          <a:solidFill>
                            <a:schemeClr val="bg1"/>
                          </a:solidFill>
                        </a:rPr>
                        <a:t>Margen</a:t>
                      </a:r>
                      <a:r>
                        <a:rPr lang="en-US" sz="1400" b="1" dirty="0">
                          <a:solidFill>
                            <a:schemeClr val="bg1"/>
                          </a:solidFill>
                        </a:rPr>
                        <a:t> Canal</a:t>
                      </a: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mn-lt"/>
                          <a:ea typeface="+mn-ea"/>
                          <a:cs typeface="+mn-cs"/>
                        </a:rPr>
                        <a:t>Precio</a:t>
                      </a:r>
                      <a:r>
                        <a:rPr kumimoji="0" lang="en-US" sz="1400" b="1" i="0" u="none" strike="noStrike" kern="1200" cap="none" spc="0" normalizeH="0" baseline="0" noProof="0" dirty="0">
                          <a:ln>
                            <a:noFill/>
                          </a:ln>
                          <a:solidFill>
                            <a:prstClr val="white"/>
                          </a:solidFill>
                          <a:effectLst/>
                          <a:uLnTx/>
                          <a:uFillTx/>
                          <a:latin typeface="+mn-lt"/>
                          <a:ea typeface="+mn-ea"/>
                          <a:cs typeface="+mn-cs"/>
                        </a:rPr>
                        <a:t> Canal VIP</a:t>
                      </a:r>
                      <a:endParaRPr lang="en-US" sz="1400" dirty="0"/>
                    </a:p>
                  </a:txBody>
                  <a:tcPr>
                    <a:solidFill>
                      <a:schemeClr val="tx2"/>
                    </a:solidFill>
                  </a:tcPr>
                </a:tc>
                <a:extLst>
                  <a:ext uri="{0D108BD9-81ED-4DB2-BD59-A6C34878D82A}">
                    <a16:rowId xmlns:a16="http://schemas.microsoft.com/office/drawing/2014/main" val="1182935183"/>
                  </a:ext>
                </a:extLst>
              </a:tr>
              <a:tr h="292434">
                <a:tc>
                  <a:txBody>
                    <a:bodyPr/>
                    <a:lstStyle/>
                    <a:p>
                      <a:pPr algn="ctr"/>
                      <a:r>
                        <a:rPr lang="en-US" sz="1400"/>
                        <a:t>1</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a:t>0-9 (1 </a:t>
                      </a:r>
                      <a:r>
                        <a:rPr lang="en-US" sz="1400" err="1"/>
                        <a:t>Yr</a:t>
                      </a:r>
                      <a:r>
                        <a:rPr lang="en-US" sz="1400"/>
                        <a:t>)</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$480</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$360 </a:t>
                      </a:r>
                    </a:p>
                  </a:txBody>
                  <a:tcPr marL="6350" marR="6350" marT="6350" marB="0" anchor="ctr"/>
                </a:tc>
                <a:extLst>
                  <a:ext uri="{0D108BD9-81ED-4DB2-BD59-A6C34878D82A}">
                    <a16:rowId xmlns:a16="http://schemas.microsoft.com/office/drawing/2014/main" val="1651846574"/>
                  </a:ext>
                </a:extLst>
              </a:tr>
              <a:tr h="292434">
                <a:tc>
                  <a:txBody>
                    <a:bodyPr/>
                    <a:lstStyle/>
                    <a:p>
                      <a:pPr algn="ctr"/>
                      <a:r>
                        <a:rPr lang="en-US" sz="1400"/>
                        <a:t>2</a:t>
                      </a:r>
                    </a:p>
                  </a:txBody>
                  <a:tcPr anchor="ctr"/>
                </a:tc>
                <a:tc>
                  <a:txBody>
                    <a:bodyPr/>
                    <a:lstStyle/>
                    <a:p>
                      <a:pPr algn="ctr"/>
                      <a:r>
                        <a:rPr lang="en-US" sz="1400">
                          <a:latin typeface="+mn-lt"/>
                        </a:rPr>
                        <a:t>10-49 </a:t>
                      </a:r>
                      <a:r>
                        <a:rPr lang="en-US" sz="1400"/>
                        <a:t>(1 </a:t>
                      </a:r>
                      <a:r>
                        <a:rPr lang="en-US" sz="1400" err="1"/>
                        <a:t>Yr</a:t>
                      </a:r>
                      <a:r>
                        <a:rPr lang="en-US" sz="1400"/>
                        <a:t>)</a:t>
                      </a:r>
                      <a:endParaRPr lang="en-US" sz="1400">
                        <a:latin typeface="+mn-lt"/>
                      </a:endParaRPr>
                    </a:p>
                  </a:txBody>
                  <a:tcPr anchor="ctr"/>
                </a:tc>
                <a:tc>
                  <a:txBody>
                    <a:bodyPr/>
                    <a:lstStyle/>
                    <a:p>
                      <a:pPr algn="ctr"/>
                      <a:r>
                        <a:rPr lang="en-US" sz="1400" dirty="0">
                          <a:latin typeface="+mn-lt"/>
                        </a:rPr>
                        <a:t>$456</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000000"/>
                          </a:solidFill>
                          <a:effectLst/>
                          <a:uLnTx/>
                          <a:uFillTx/>
                          <a:latin typeface="+mn-lt"/>
                          <a:ea typeface="+mn-ea"/>
                          <a:cs typeface="+mn-cs"/>
                        </a:rPr>
                        <a:t>$342 </a:t>
                      </a:r>
                    </a:p>
                  </a:txBody>
                  <a:tcPr marL="6350" marR="6350" marT="6350" marB="0" anchor="ctr"/>
                </a:tc>
                <a:extLst>
                  <a:ext uri="{0D108BD9-81ED-4DB2-BD59-A6C34878D82A}">
                    <a16:rowId xmlns:a16="http://schemas.microsoft.com/office/drawing/2014/main" val="2553967623"/>
                  </a:ext>
                </a:extLst>
              </a:tr>
              <a:tr h="292434">
                <a:tc>
                  <a:txBody>
                    <a:bodyPr/>
                    <a:lstStyle/>
                    <a:p>
                      <a:pPr algn="ctr"/>
                      <a:r>
                        <a:rPr lang="en-US" sz="1400"/>
                        <a:t>3</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a:t>50-99 (1 </a:t>
                      </a:r>
                      <a:r>
                        <a:rPr lang="en-US" sz="1400" err="1"/>
                        <a:t>Yr</a:t>
                      </a:r>
                      <a:r>
                        <a:rPr lang="en-US" sz="1400"/>
                        <a:t>)</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$432</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000000"/>
                          </a:solidFill>
                          <a:effectLst/>
                          <a:uLnTx/>
                          <a:uFillTx/>
                          <a:latin typeface="+mn-lt"/>
                          <a:ea typeface="+mn-ea"/>
                          <a:cs typeface="+mn-cs"/>
                        </a:rPr>
                        <a:t>$324 </a:t>
                      </a:r>
                    </a:p>
                  </a:txBody>
                  <a:tcPr marL="6350" marR="6350" marT="6350" marB="0" anchor="ctr"/>
                </a:tc>
                <a:extLst>
                  <a:ext uri="{0D108BD9-81ED-4DB2-BD59-A6C34878D82A}">
                    <a16:rowId xmlns:a16="http://schemas.microsoft.com/office/drawing/2014/main" val="4077032538"/>
                  </a:ext>
                </a:extLst>
              </a:tr>
              <a:tr h="292434">
                <a:tc>
                  <a:txBody>
                    <a:bodyPr/>
                    <a:lstStyle/>
                    <a:p>
                      <a:pPr algn="ctr"/>
                      <a:r>
                        <a:rPr lang="en-US" sz="1400"/>
                        <a:t>4</a:t>
                      </a:r>
                    </a:p>
                  </a:txBody>
                  <a:tcPr anchor="ctr"/>
                </a:tc>
                <a:tc>
                  <a:txBody>
                    <a:bodyPr/>
                    <a:lstStyle/>
                    <a:p>
                      <a:pPr algn="ctr"/>
                      <a:r>
                        <a:rPr lang="en-US" sz="1400">
                          <a:latin typeface="+mn-lt"/>
                        </a:rPr>
                        <a:t>100+ </a:t>
                      </a:r>
                      <a:r>
                        <a:rPr lang="en-US" sz="1400"/>
                        <a:t>(1 </a:t>
                      </a:r>
                      <a:r>
                        <a:rPr lang="en-US" sz="1400" err="1"/>
                        <a:t>Yr</a:t>
                      </a:r>
                      <a:r>
                        <a:rPr lang="en-US" sz="1400"/>
                        <a:t>)</a:t>
                      </a:r>
                      <a:endParaRPr lang="en-US" sz="1400">
                        <a:latin typeface="+mn-lt"/>
                      </a:endParaRPr>
                    </a:p>
                  </a:txBody>
                  <a:tcPr anchor="ctr"/>
                </a:tc>
                <a:tc>
                  <a:txBody>
                    <a:bodyPr/>
                    <a:lstStyle/>
                    <a:p>
                      <a:pPr algn="ctr"/>
                      <a:r>
                        <a:rPr lang="en-US" sz="1400" dirty="0">
                          <a:latin typeface="+mn-lt"/>
                        </a:rPr>
                        <a:t>$408</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$306 </a:t>
                      </a:r>
                    </a:p>
                  </a:txBody>
                  <a:tcPr marL="6350" marR="6350" marT="6350" marB="0" anchor="ctr"/>
                </a:tc>
                <a:extLst>
                  <a:ext uri="{0D108BD9-81ED-4DB2-BD59-A6C34878D82A}">
                    <a16:rowId xmlns:a16="http://schemas.microsoft.com/office/drawing/2014/main" val="3889684028"/>
                  </a:ext>
                </a:extLst>
              </a:tr>
              <a:tr h="292434">
                <a:tc>
                  <a:txBody>
                    <a:bodyPr/>
                    <a:lstStyle/>
                    <a:p>
                      <a:pPr algn="ctr"/>
                      <a:r>
                        <a:rPr lang="en-US" sz="1400"/>
                        <a:t>12</a:t>
                      </a:r>
                    </a:p>
                  </a:txBody>
                  <a:tcPr anchor="ctr"/>
                </a:tc>
                <a:tc>
                  <a:txBody>
                    <a:bodyPr/>
                    <a:lstStyle/>
                    <a:p>
                      <a:pPr algn="ctr"/>
                      <a:r>
                        <a:rPr lang="en-US" sz="1400">
                          <a:latin typeface="+mn-lt"/>
                        </a:rPr>
                        <a:t>10-49 </a:t>
                      </a:r>
                      <a:r>
                        <a:rPr lang="en-US" sz="1400"/>
                        <a:t>(3 </a:t>
                      </a:r>
                      <a:r>
                        <a:rPr lang="en-US" sz="1400" err="1"/>
                        <a:t>Yr</a:t>
                      </a:r>
                      <a:r>
                        <a:rPr lang="en-US" sz="1400"/>
                        <a:t>)</a:t>
                      </a:r>
                      <a:endParaRPr lang="en-US" sz="1400">
                        <a:latin typeface="+mn-lt"/>
                      </a:endParaRPr>
                    </a:p>
                  </a:txBody>
                  <a:tcPr anchor="ctr"/>
                </a:tc>
                <a:tc>
                  <a:txBody>
                    <a:bodyPr/>
                    <a:lstStyle/>
                    <a:p>
                      <a:pPr algn="ctr"/>
                      <a:r>
                        <a:rPr lang="en-US" sz="1400" dirty="0">
                          <a:latin typeface="+mn-lt"/>
                        </a:rPr>
                        <a:t>$360</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$270 </a:t>
                      </a:r>
                    </a:p>
                  </a:txBody>
                  <a:tcPr marL="6350" marR="6350" marT="6350" marB="0" anchor="ctr"/>
                </a:tc>
                <a:extLst>
                  <a:ext uri="{0D108BD9-81ED-4DB2-BD59-A6C34878D82A}">
                    <a16:rowId xmlns:a16="http://schemas.microsoft.com/office/drawing/2014/main" val="30041445"/>
                  </a:ext>
                </a:extLst>
              </a:tr>
              <a:tr h="292434">
                <a:tc>
                  <a:txBody>
                    <a:bodyPr/>
                    <a:lstStyle/>
                    <a:p>
                      <a:pPr algn="ctr"/>
                      <a:r>
                        <a:rPr lang="en-US" sz="1400"/>
                        <a:t>13</a:t>
                      </a:r>
                    </a:p>
                  </a:txBody>
                  <a:tcPr anchor="ctr"/>
                </a:tc>
                <a:tc>
                  <a:txBody>
                    <a:bodyPr/>
                    <a:lstStyle/>
                    <a:p>
                      <a:pPr algn="ctr"/>
                      <a:r>
                        <a:rPr lang="en-US" sz="1400">
                          <a:latin typeface="+mn-lt"/>
                        </a:rPr>
                        <a:t>50-99 </a:t>
                      </a:r>
                      <a:r>
                        <a:rPr lang="en-US" sz="1400"/>
                        <a:t>(3 </a:t>
                      </a:r>
                      <a:r>
                        <a:rPr lang="en-US" sz="1400" err="1"/>
                        <a:t>Yr</a:t>
                      </a:r>
                      <a:r>
                        <a:rPr lang="en-US" sz="1400"/>
                        <a:t>)</a:t>
                      </a:r>
                      <a:endParaRPr lang="en-US" sz="1400">
                        <a:latin typeface="+mn-lt"/>
                      </a:endParaRPr>
                    </a:p>
                  </a:txBody>
                  <a:tcPr anchor="ctr"/>
                </a:tc>
                <a:tc>
                  <a:txBody>
                    <a:bodyPr/>
                    <a:lstStyle/>
                    <a:p>
                      <a:pPr algn="ctr"/>
                      <a:r>
                        <a:rPr lang="en-US" sz="1400" dirty="0">
                          <a:latin typeface="+mn-lt"/>
                        </a:rPr>
                        <a:t>$336</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$252 </a:t>
                      </a:r>
                    </a:p>
                  </a:txBody>
                  <a:tcPr marL="6350" marR="6350" marT="6350" marB="0" anchor="ctr"/>
                </a:tc>
                <a:extLst>
                  <a:ext uri="{0D108BD9-81ED-4DB2-BD59-A6C34878D82A}">
                    <a16:rowId xmlns:a16="http://schemas.microsoft.com/office/drawing/2014/main" val="2930381373"/>
                  </a:ext>
                </a:extLst>
              </a:tr>
              <a:tr h="292434">
                <a:tc>
                  <a:txBody>
                    <a:bodyPr/>
                    <a:lstStyle/>
                    <a:p>
                      <a:pPr algn="ctr"/>
                      <a:r>
                        <a:rPr lang="en-US" sz="1400"/>
                        <a:t>14</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a:t>100+ (3 </a:t>
                      </a:r>
                      <a:r>
                        <a:rPr lang="en-US" sz="1400" err="1"/>
                        <a:t>Yr</a:t>
                      </a:r>
                      <a:r>
                        <a:rPr lang="en-US" sz="1400"/>
                        <a:t>)</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$312</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$234 </a:t>
                      </a:r>
                    </a:p>
                  </a:txBody>
                  <a:tcPr marL="6350" marR="6350" marT="6350" marB="0" anchor="ctr"/>
                </a:tc>
                <a:extLst>
                  <a:ext uri="{0D108BD9-81ED-4DB2-BD59-A6C34878D82A}">
                    <a16:rowId xmlns:a16="http://schemas.microsoft.com/office/drawing/2014/main" val="164150039"/>
                  </a:ext>
                </a:extLst>
              </a:tr>
              <a:tr h="292434">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17</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200"/>
                        <a:t>50-99 (3 </a:t>
                      </a:r>
                      <a:r>
                        <a:rPr lang="en-US" sz="1200" err="1"/>
                        <a:t>Yr</a:t>
                      </a:r>
                      <a:r>
                        <a:rPr lang="en-US" sz="1200"/>
                        <a:t> </a:t>
                      </a:r>
                      <a:r>
                        <a:rPr lang="en-US" sz="1200" err="1"/>
                        <a:t>Acr</a:t>
                      </a:r>
                      <a:r>
                        <a:rPr lang="en-US" sz="1200"/>
                        <a:t> Migration)</a:t>
                      </a:r>
                    </a:p>
                  </a:txBody>
                  <a:tcPr anchor="ctr"/>
                </a:tc>
                <a:tc>
                  <a:txBody>
                    <a:bodyPr/>
                    <a:lstStyle/>
                    <a:p>
                      <a:pPr algn="ctr"/>
                      <a:r>
                        <a:rPr lang="en-US" sz="1400" dirty="0">
                          <a:latin typeface="+mn-lt"/>
                        </a:rPr>
                        <a:t>$336</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$252 </a:t>
                      </a:r>
                    </a:p>
                  </a:txBody>
                  <a:tcPr marL="6350" marR="6350" marT="6350" marB="0" anchor="ctr"/>
                </a:tc>
                <a:extLst>
                  <a:ext uri="{0D108BD9-81ED-4DB2-BD59-A6C34878D82A}">
                    <a16:rowId xmlns:a16="http://schemas.microsoft.com/office/drawing/2014/main" val="319747268"/>
                  </a:ext>
                </a:extLst>
              </a:tr>
              <a:tr h="292434">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18</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200"/>
                        <a:t>100-249 (3 </a:t>
                      </a:r>
                      <a:r>
                        <a:rPr lang="en-US" sz="1200" err="1"/>
                        <a:t>Yr</a:t>
                      </a:r>
                      <a:r>
                        <a:rPr lang="en-US" sz="1200"/>
                        <a:t> </a:t>
                      </a:r>
                      <a:r>
                        <a:rPr lang="en-US" sz="1200" err="1"/>
                        <a:t>Acr</a:t>
                      </a:r>
                      <a:r>
                        <a:rPr lang="en-US" sz="1200"/>
                        <a:t> Migration)</a:t>
                      </a:r>
                      <a:endParaRPr lang="en-US" sz="1200">
                        <a:latin typeface="+mn-lt"/>
                      </a:endParaRP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$312</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$234 </a:t>
                      </a:r>
                    </a:p>
                  </a:txBody>
                  <a:tcPr marL="6350" marR="6350" marT="6350" marB="0" anchor="ctr"/>
                </a:tc>
                <a:extLst>
                  <a:ext uri="{0D108BD9-81ED-4DB2-BD59-A6C34878D82A}">
                    <a16:rowId xmlns:a16="http://schemas.microsoft.com/office/drawing/2014/main" val="3038503721"/>
                  </a:ext>
                </a:extLst>
              </a:tr>
              <a:tr h="292434">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19</a:t>
                      </a:r>
                    </a:p>
                  </a:txBody>
                  <a:tcPr anchor="ctr"/>
                </a:tc>
                <a:tc>
                  <a:txBody>
                    <a:bodyPr/>
                    <a:lstStyle/>
                    <a:p>
                      <a:pPr algn="ctr"/>
                      <a:r>
                        <a:rPr lang="en-US" sz="1200">
                          <a:latin typeface="+mn-lt"/>
                        </a:rPr>
                        <a:t>250-499 (3 </a:t>
                      </a:r>
                      <a:r>
                        <a:rPr lang="en-US" sz="1200" err="1">
                          <a:latin typeface="+mn-lt"/>
                        </a:rPr>
                        <a:t>Yr</a:t>
                      </a:r>
                      <a:r>
                        <a:rPr lang="en-US" sz="1200">
                          <a:latin typeface="+mn-lt"/>
                        </a:rPr>
                        <a:t> </a:t>
                      </a:r>
                      <a:r>
                        <a:rPr lang="en-US" sz="1200" err="1">
                          <a:latin typeface="+mn-lt"/>
                        </a:rPr>
                        <a:t>Acr</a:t>
                      </a:r>
                      <a:r>
                        <a:rPr lang="en-US" sz="1200">
                          <a:latin typeface="+mn-lt"/>
                        </a:rPr>
                        <a:t> Migration)</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$312</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$234 </a:t>
                      </a:r>
                    </a:p>
                  </a:txBody>
                  <a:tcPr marL="6350" marR="6350" marT="6350" marB="0" anchor="ctr"/>
                </a:tc>
                <a:extLst>
                  <a:ext uri="{0D108BD9-81ED-4DB2-BD59-A6C34878D82A}">
                    <a16:rowId xmlns:a16="http://schemas.microsoft.com/office/drawing/2014/main" val="2606794876"/>
                  </a:ext>
                </a:extLst>
              </a:tr>
              <a:tr h="292434">
                <a:tc>
                  <a:txBody>
                    <a:bodyPr/>
                    <a:lstStyle/>
                    <a:p>
                      <a:pPr algn="ctr"/>
                      <a:r>
                        <a:rPr lang="en-US" sz="1400"/>
                        <a:t>20</a:t>
                      </a:r>
                    </a:p>
                  </a:txBody>
                  <a:tcPr anchor="ctr"/>
                </a:tc>
                <a:tc>
                  <a:txBody>
                    <a:bodyPr/>
                    <a:lstStyle/>
                    <a:p>
                      <a:pPr algn="ctr"/>
                      <a:r>
                        <a:rPr lang="en-US" sz="1200">
                          <a:latin typeface="+mn-lt"/>
                        </a:rPr>
                        <a:t>500-749 (3 </a:t>
                      </a:r>
                      <a:r>
                        <a:rPr lang="en-US" sz="1200" err="1">
                          <a:latin typeface="+mn-lt"/>
                        </a:rPr>
                        <a:t>Yr</a:t>
                      </a:r>
                      <a:r>
                        <a:rPr lang="en-US" sz="1200">
                          <a:latin typeface="+mn-lt"/>
                        </a:rPr>
                        <a:t> </a:t>
                      </a:r>
                      <a:r>
                        <a:rPr lang="en-US" sz="1200" err="1">
                          <a:latin typeface="+mn-lt"/>
                        </a:rPr>
                        <a:t>Acr</a:t>
                      </a:r>
                      <a:r>
                        <a:rPr lang="en-US" sz="1200">
                          <a:latin typeface="+mn-lt"/>
                        </a:rPr>
                        <a:t> Migration)</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$312</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$234 </a:t>
                      </a:r>
                    </a:p>
                  </a:txBody>
                  <a:tcPr marL="6350" marR="6350" marT="6350" marB="0" anchor="ctr"/>
                </a:tc>
                <a:extLst>
                  <a:ext uri="{0D108BD9-81ED-4DB2-BD59-A6C34878D82A}">
                    <a16:rowId xmlns:a16="http://schemas.microsoft.com/office/drawing/2014/main" val="179144405"/>
                  </a:ext>
                </a:extLst>
              </a:tr>
              <a:tr h="292434">
                <a:tc>
                  <a:txBody>
                    <a:bodyPr/>
                    <a:lstStyle/>
                    <a:p>
                      <a:pPr algn="ctr"/>
                      <a:r>
                        <a:rPr lang="en-US" sz="1400"/>
                        <a:t>21</a:t>
                      </a:r>
                    </a:p>
                  </a:txBody>
                  <a:tcPr anchor="ctr"/>
                </a:tc>
                <a:tc>
                  <a:txBody>
                    <a:bodyPr/>
                    <a:lstStyle/>
                    <a:p>
                      <a:pPr algn="ctr"/>
                      <a:r>
                        <a:rPr lang="en-US" sz="1200">
                          <a:latin typeface="+mn-lt"/>
                        </a:rPr>
                        <a:t>750-999 (3 </a:t>
                      </a:r>
                      <a:r>
                        <a:rPr lang="en-US" sz="1200" err="1">
                          <a:latin typeface="+mn-lt"/>
                        </a:rPr>
                        <a:t>Yr</a:t>
                      </a:r>
                      <a:r>
                        <a:rPr lang="en-US" sz="1200">
                          <a:latin typeface="+mn-lt"/>
                        </a:rPr>
                        <a:t> </a:t>
                      </a:r>
                      <a:r>
                        <a:rPr lang="en-US" sz="1200" err="1">
                          <a:latin typeface="+mn-lt"/>
                        </a:rPr>
                        <a:t>Acr</a:t>
                      </a:r>
                      <a:r>
                        <a:rPr lang="en-US" sz="1200">
                          <a:latin typeface="+mn-lt"/>
                        </a:rPr>
                        <a:t> Migration)</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$312</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$234 </a:t>
                      </a:r>
                    </a:p>
                  </a:txBody>
                  <a:tcPr marL="6350" marR="6350" marT="6350" marB="0" anchor="ctr"/>
                </a:tc>
                <a:extLst>
                  <a:ext uri="{0D108BD9-81ED-4DB2-BD59-A6C34878D82A}">
                    <a16:rowId xmlns:a16="http://schemas.microsoft.com/office/drawing/2014/main" val="220931673"/>
                  </a:ext>
                </a:extLst>
              </a:tr>
              <a:tr h="292434">
                <a:tc>
                  <a:txBody>
                    <a:bodyPr/>
                    <a:lstStyle/>
                    <a:p>
                      <a:pPr algn="ctr"/>
                      <a:r>
                        <a:rPr lang="en-US" sz="1400"/>
                        <a:t>22</a:t>
                      </a:r>
                    </a:p>
                  </a:txBody>
                  <a:tcPr anchor="ctr"/>
                </a:tc>
                <a:tc>
                  <a:txBody>
                    <a:bodyPr/>
                    <a:lstStyle/>
                    <a:p>
                      <a:pPr algn="ctr"/>
                      <a:r>
                        <a:rPr lang="en-US" sz="1200">
                          <a:latin typeface="+mn-lt"/>
                        </a:rPr>
                        <a:t>1000+ (3 </a:t>
                      </a:r>
                      <a:r>
                        <a:rPr lang="en-US" sz="1200" err="1">
                          <a:latin typeface="+mn-lt"/>
                        </a:rPr>
                        <a:t>Yr</a:t>
                      </a:r>
                      <a:r>
                        <a:rPr lang="en-US" sz="1200">
                          <a:latin typeface="+mn-lt"/>
                        </a:rPr>
                        <a:t> </a:t>
                      </a:r>
                      <a:r>
                        <a:rPr lang="en-US" sz="1200" err="1">
                          <a:latin typeface="+mn-lt"/>
                        </a:rPr>
                        <a:t>Acr</a:t>
                      </a:r>
                      <a:r>
                        <a:rPr lang="en-US" sz="1200">
                          <a:latin typeface="+mn-lt"/>
                        </a:rPr>
                        <a:t> Migration)</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$312</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$234 </a:t>
                      </a:r>
                    </a:p>
                  </a:txBody>
                  <a:tcPr marL="6350" marR="6350" marT="6350" marB="0" anchor="ctr"/>
                </a:tc>
                <a:extLst>
                  <a:ext uri="{0D108BD9-81ED-4DB2-BD59-A6C34878D82A}">
                    <a16:rowId xmlns:a16="http://schemas.microsoft.com/office/drawing/2014/main" val="1922973166"/>
                  </a:ext>
                </a:extLst>
              </a:tr>
              <a:tr h="0">
                <a:tc>
                  <a:txBody>
                    <a:bodyPr/>
                    <a:lstStyle/>
                    <a:p>
                      <a:pPr algn="ctr"/>
                      <a:r>
                        <a:rPr lang="en-US" sz="1400"/>
                        <a:t>23</a:t>
                      </a:r>
                    </a:p>
                  </a:txBody>
                  <a:tcPr anchor="ctr"/>
                </a:tc>
                <a:tc>
                  <a:txBody>
                    <a:bodyPr/>
                    <a:lstStyle/>
                    <a:p>
                      <a:pPr algn="ctr"/>
                      <a:r>
                        <a:rPr lang="en-US" sz="1200" dirty="0">
                          <a:latin typeface="+mn-lt"/>
                        </a:rPr>
                        <a:t>100+ UP (3 </a:t>
                      </a:r>
                      <a:r>
                        <a:rPr lang="en-US" sz="1200" dirty="0" err="1">
                          <a:latin typeface="+mn-lt"/>
                        </a:rPr>
                        <a:t>Yr</a:t>
                      </a:r>
                      <a:r>
                        <a:rPr lang="en-US" sz="1200" dirty="0">
                          <a:latin typeface="+mn-lt"/>
                        </a:rPr>
                        <a:t> </a:t>
                      </a:r>
                      <a:r>
                        <a:rPr lang="en-US" sz="1200" dirty="0" err="1">
                          <a:latin typeface="+mn-lt"/>
                        </a:rPr>
                        <a:t>Acr</a:t>
                      </a:r>
                      <a:r>
                        <a:rPr lang="en-US" sz="1200" dirty="0">
                          <a:latin typeface="+mn-lt"/>
                        </a:rPr>
                        <a:t> CLP Migration)</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$312</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mn-lt"/>
                          <a:ea typeface="+mn-ea"/>
                          <a:cs typeface="+mn-cs"/>
                        </a:rPr>
                        <a:t>$234 </a:t>
                      </a:r>
                    </a:p>
                  </a:txBody>
                  <a:tcPr marL="6350" marR="6350" marT="6350" marB="0" anchor="ctr"/>
                </a:tc>
                <a:extLst>
                  <a:ext uri="{0D108BD9-81ED-4DB2-BD59-A6C34878D82A}">
                    <a16:rowId xmlns:a16="http://schemas.microsoft.com/office/drawing/2014/main" val="1826187811"/>
                  </a:ext>
                </a:extLst>
              </a:tr>
            </a:tbl>
          </a:graphicData>
        </a:graphic>
      </p:graphicFrame>
      <p:graphicFrame>
        <p:nvGraphicFramePr>
          <p:cNvPr id="7" name="Content Placeholder 4">
            <a:extLst>
              <a:ext uri="{FF2B5EF4-FFF2-40B4-BE49-F238E27FC236}">
                <a16:creationId xmlns:a16="http://schemas.microsoft.com/office/drawing/2014/main" id="{A1CFC188-69EB-074F-9BE9-35C9E8BC1D25}"/>
              </a:ext>
            </a:extLst>
          </p:cNvPr>
          <p:cNvGraphicFramePr>
            <a:graphicFrameLocks noGrp="1"/>
          </p:cNvGraphicFramePr>
          <p:nvPr>
            <p:ph idx="1"/>
            <p:extLst>
              <p:ext uri="{D42A27DB-BD31-4B8C-83A1-F6EECF244321}">
                <p14:modId xmlns:p14="http://schemas.microsoft.com/office/powerpoint/2010/main" val="3859145062"/>
              </p:ext>
            </p:extLst>
          </p:nvPr>
        </p:nvGraphicFramePr>
        <p:xfrm>
          <a:off x="6389914" y="1062181"/>
          <a:ext cx="5662168" cy="5577840"/>
        </p:xfrm>
        <a:graphic>
          <a:graphicData uri="http://schemas.openxmlformats.org/drawingml/2006/table">
            <a:tbl>
              <a:tblPr firstRow="1" bandRow="1">
                <a:tableStyleId>{073A0DAA-6AF3-43AB-8588-CEC1D06C72B9}</a:tableStyleId>
              </a:tblPr>
              <a:tblGrid>
                <a:gridCol w="660290">
                  <a:extLst>
                    <a:ext uri="{9D8B030D-6E8A-4147-A177-3AD203B41FA5}">
                      <a16:colId xmlns:a16="http://schemas.microsoft.com/office/drawing/2014/main" val="3901441469"/>
                    </a:ext>
                  </a:extLst>
                </a:gridCol>
                <a:gridCol w="2481146">
                  <a:extLst>
                    <a:ext uri="{9D8B030D-6E8A-4147-A177-3AD203B41FA5}">
                      <a16:colId xmlns:a16="http://schemas.microsoft.com/office/drawing/2014/main" val="1483196184"/>
                    </a:ext>
                  </a:extLst>
                </a:gridCol>
                <a:gridCol w="736600">
                  <a:extLst>
                    <a:ext uri="{9D8B030D-6E8A-4147-A177-3AD203B41FA5}">
                      <a16:colId xmlns:a16="http://schemas.microsoft.com/office/drawing/2014/main" val="3874995519"/>
                    </a:ext>
                  </a:extLst>
                </a:gridCol>
                <a:gridCol w="856451">
                  <a:extLst>
                    <a:ext uri="{9D8B030D-6E8A-4147-A177-3AD203B41FA5}">
                      <a16:colId xmlns:a16="http://schemas.microsoft.com/office/drawing/2014/main" val="1919606853"/>
                    </a:ext>
                  </a:extLst>
                </a:gridCol>
                <a:gridCol w="927681">
                  <a:extLst>
                    <a:ext uri="{9D8B030D-6E8A-4147-A177-3AD203B41FA5}">
                      <a16:colId xmlns:a16="http://schemas.microsoft.com/office/drawing/2014/main" val="1229498374"/>
                    </a:ext>
                  </a:extLst>
                </a:gridCol>
              </a:tblGrid>
              <a:tr h="321678">
                <a:tc gridSpan="2">
                  <a:txBody>
                    <a:bodyPr/>
                    <a:lstStyle/>
                    <a:p>
                      <a:pPr algn="ctr"/>
                      <a:r>
                        <a:rPr lang="en-US" sz="1600" dirty="0">
                          <a:solidFill>
                            <a:srgbClr val="FFFF00"/>
                          </a:solidFill>
                        </a:rPr>
                        <a:t>Enterprise</a:t>
                      </a:r>
                    </a:p>
                  </a:txBody>
                  <a:tcPr>
                    <a:solidFill>
                      <a:schemeClr val="tx2"/>
                    </a:solidFill>
                  </a:tcPr>
                </a:tc>
                <a:tc hMerge="1">
                  <a:txBody>
                    <a:bodyPr/>
                    <a:lstStyle/>
                    <a:p>
                      <a:pPr algn="ctr"/>
                      <a:endParaRPr lang="en-US" sz="1600">
                        <a:solidFill>
                          <a:srgbClr val="FFFF00"/>
                        </a:solidFill>
                      </a:endParaRPr>
                    </a:p>
                  </a:txBody>
                  <a:tcPr>
                    <a:solidFill>
                      <a:schemeClr val="tx2"/>
                    </a:solidFill>
                  </a:tcPr>
                </a:tc>
                <a:tc>
                  <a:txBody>
                    <a:bodyPr/>
                    <a:lstStyle/>
                    <a:p>
                      <a:pPr algn="ctr"/>
                      <a:r>
                        <a:rPr lang="en-US" sz="1600" dirty="0">
                          <a:solidFill>
                            <a:srgbClr val="FFFF00"/>
                          </a:solidFill>
                        </a:rPr>
                        <a:t>ESP</a:t>
                      </a:r>
                    </a:p>
                  </a:txBody>
                  <a:tcPr>
                    <a:solidFill>
                      <a:schemeClr val="tx2"/>
                    </a:solidFill>
                  </a:tcPr>
                </a:tc>
                <a:tc gridSpan="2">
                  <a:txBody>
                    <a:bodyPr/>
                    <a:lstStyle/>
                    <a:p>
                      <a:pPr algn="ctr"/>
                      <a:r>
                        <a:rPr lang="en-US" sz="1600" dirty="0" err="1"/>
                        <a:t>Precio</a:t>
                      </a:r>
                      <a:r>
                        <a:rPr lang="en-US" sz="1600" dirty="0"/>
                        <a:t> Canal VIP</a:t>
                      </a:r>
                    </a:p>
                  </a:txBody>
                  <a:tcPr anchor="ctr">
                    <a:solidFill>
                      <a:schemeClr val="tx2"/>
                    </a:solidFill>
                  </a:tcPr>
                </a:tc>
                <a:tc hMerge="1">
                  <a:txBody>
                    <a:bodyPr/>
                    <a:lstStyle/>
                    <a:p>
                      <a:pPr algn="ctr"/>
                      <a:endParaRPr lang="en-US" sz="1600"/>
                    </a:p>
                  </a:txBody>
                  <a:tcPr anchor="ctr">
                    <a:solidFill>
                      <a:schemeClr val="tx2"/>
                    </a:solidFill>
                  </a:tcPr>
                </a:tc>
                <a:extLst>
                  <a:ext uri="{0D108BD9-81ED-4DB2-BD59-A6C34878D82A}">
                    <a16:rowId xmlns:a16="http://schemas.microsoft.com/office/drawing/2014/main" val="763029889"/>
                  </a:ext>
                </a:extLst>
              </a:tr>
              <a:tr h="497138">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rPr>
                        <a:t>Nivel</a:t>
                      </a:r>
                      <a:endParaRPr lang="en-US" sz="1400" b="1" dirty="0">
                        <a:solidFill>
                          <a:schemeClr val="bg1"/>
                        </a:solidFill>
                      </a:endParaRP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rPr>
                        <a:t>Descripciones</a:t>
                      </a:r>
                      <a:r>
                        <a:rPr lang="en-US" sz="1400" b="1" dirty="0">
                          <a:solidFill>
                            <a:schemeClr val="bg1"/>
                          </a:solidFill>
                        </a:rPr>
                        <a:t> </a:t>
                      </a:r>
                      <a:r>
                        <a:rPr lang="en-US" sz="1400" b="1" dirty="0" err="1">
                          <a:solidFill>
                            <a:schemeClr val="bg1"/>
                          </a:solidFill>
                        </a:rPr>
                        <a:t>Nivel</a:t>
                      </a:r>
                      <a:endParaRPr lang="en-US" sz="1400" b="1" dirty="0">
                        <a:solidFill>
                          <a:schemeClr val="bg1"/>
                        </a:solidFill>
                      </a:endParaRP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Est </a:t>
                      </a:r>
                      <a:r>
                        <a:rPr lang="en-US" sz="1400" b="1" dirty="0" err="1">
                          <a:solidFill>
                            <a:schemeClr val="bg1"/>
                          </a:solidFill>
                        </a:rPr>
                        <a:t>Precio</a:t>
                      </a:r>
                      <a:r>
                        <a:rPr lang="en-US" sz="1400" b="1" dirty="0">
                          <a:solidFill>
                            <a:schemeClr val="bg1"/>
                          </a:solidFill>
                        </a:rPr>
                        <a:t> Calle</a:t>
                      </a:r>
                    </a:p>
                  </a:txBody>
                  <a:tcPr>
                    <a:solidFill>
                      <a:schemeClr val="tx2"/>
                    </a:solidFill>
                  </a:tcPr>
                </a:tc>
                <a:tc>
                  <a:txBody>
                    <a:bodyPr/>
                    <a:lstStyle/>
                    <a:p>
                      <a:pPr algn="ctr"/>
                      <a:r>
                        <a:rPr lang="en-US" sz="1400" b="1" dirty="0" err="1">
                          <a:solidFill>
                            <a:schemeClr val="bg1"/>
                          </a:solidFill>
                        </a:rPr>
                        <a:t>Margen</a:t>
                      </a:r>
                      <a:r>
                        <a:rPr lang="en-US" sz="1400" b="1" dirty="0">
                          <a:solidFill>
                            <a:schemeClr val="bg1"/>
                          </a:solidFill>
                        </a:rPr>
                        <a:t> Canal</a:t>
                      </a:r>
                    </a:p>
                  </a:txBody>
                  <a:tcPr>
                    <a:solidFill>
                      <a:schemeClr val="tx2"/>
                    </a:solidFill>
                  </a:tcP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mn-lt"/>
                          <a:ea typeface="+mn-ea"/>
                          <a:cs typeface="+mn-cs"/>
                        </a:rPr>
                        <a:t>Precio</a:t>
                      </a:r>
                      <a:r>
                        <a:rPr kumimoji="0" lang="en-US" sz="1400" b="1" i="0" u="none" strike="noStrike" kern="1200" cap="none" spc="0" normalizeH="0" baseline="0" noProof="0" dirty="0">
                          <a:ln>
                            <a:noFill/>
                          </a:ln>
                          <a:solidFill>
                            <a:prstClr val="white"/>
                          </a:solidFill>
                          <a:effectLst/>
                          <a:uLnTx/>
                          <a:uFillTx/>
                          <a:latin typeface="+mn-lt"/>
                          <a:ea typeface="+mn-ea"/>
                          <a:cs typeface="+mn-cs"/>
                        </a:rPr>
                        <a:t> Canal VIP</a:t>
                      </a:r>
                      <a:endParaRPr lang="en-US" sz="1400" dirty="0"/>
                    </a:p>
                  </a:txBody>
                  <a:tcPr>
                    <a:solidFill>
                      <a:schemeClr val="tx2"/>
                    </a:solidFill>
                  </a:tcPr>
                </a:tc>
                <a:extLst>
                  <a:ext uri="{0D108BD9-81ED-4DB2-BD59-A6C34878D82A}">
                    <a16:rowId xmlns:a16="http://schemas.microsoft.com/office/drawing/2014/main" val="1182935183"/>
                  </a:ext>
                </a:extLst>
              </a:tr>
              <a:tr h="292434">
                <a:tc>
                  <a:txBody>
                    <a:bodyPr/>
                    <a:lstStyle/>
                    <a:p>
                      <a:pPr algn="ctr"/>
                      <a:r>
                        <a:rPr lang="en-US" sz="1400"/>
                        <a:t>1</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a:t>0-9 (1 </a:t>
                      </a:r>
                      <a:r>
                        <a:rPr lang="en-US" sz="1400" err="1"/>
                        <a:t>Yr</a:t>
                      </a:r>
                      <a:r>
                        <a:rPr lang="en-US" sz="1400"/>
                        <a:t>)</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$624</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a:ln>
                            <a:noFill/>
                          </a:ln>
                          <a:solidFill>
                            <a:schemeClr val="dk1"/>
                          </a:solidFill>
                          <a:effectLst/>
                          <a:uLnTx/>
                          <a:uFillTx/>
                          <a:latin typeface="+mn-lt"/>
                          <a:ea typeface="+mn-ea"/>
                          <a:cs typeface="+mn-cs"/>
                        </a:rPr>
                        <a:t>$468 </a:t>
                      </a:r>
                    </a:p>
                  </a:txBody>
                  <a:tcPr marL="6350" marR="6350" marT="6350" marB="0" anchor="ctr"/>
                </a:tc>
                <a:extLst>
                  <a:ext uri="{0D108BD9-81ED-4DB2-BD59-A6C34878D82A}">
                    <a16:rowId xmlns:a16="http://schemas.microsoft.com/office/drawing/2014/main" val="1651846574"/>
                  </a:ext>
                </a:extLst>
              </a:tr>
              <a:tr h="292434">
                <a:tc>
                  <a:txBody>
                    <a:bodyPr/>
                    <a:lstStyle/>
                    <a:p>
                      <a:pPr algn="ctr"/>
                      <a:r>
                        <a:rPr lang="en-US" sz="1400"/>
                        <a:t>2</a:t>
                      </a:r>
                    </a:p>
                  </a:txBody>
                  <a:tcPr anchor="ctr"/>
                </a:tc>
                <a:tc>
                  <a:txBody>
                    <a:bodyPr/>
                    <a:lstStyle/>
                    <a:p>
                      <a:pPr algn="ctr"/>
                      <a:r>
                        <a:rPr lang="en-US" sz="1400">
                          <a:latin typeface="+mn-lt"/>
                        </a:rPr>
                        <a:t>10-49 </a:t>
                      </a:r>
                      <a:r>
                        <a:rPr lang="en-US" sz="1400"/>
                        <a:t>(1 </a:t>
                      </a:r>
                      <a:r>
                        <a:rPr lang="en-US" sz="1400" err="1"/>
                        <a:t>Yr</a:t>
                      </a:r>
                      <a:r>
                        <a:rPr lang="en-US" sz="1400"/>
                        <a:t>)</a:t>
                      </a:r>
                      <a:endParaRPr lang="en-US" sz="1400">
                        <a:latin typeface="+mn-lt"/>
                      </a:endParaRPr>
                    </a:p>
                  </a:txBody>
                  <a:tcPr anchor="ctr"/>
                </a:tc>
                <a:tc>
                  <a:txBody>
                    <a:bodyPr/>
                    <a:lstStyle/>
                    <a:p>
                      <a:pPr algn="ctr"/>
                      <a:r>
                        <a:rPr lang="en-US" sz="1400" dirty="0">
                          <a:latin typeface="+mn-lt"/>
                        </a:rPr>
                        <a:t>$593</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a:ln>
                            <a:noFill/>
                          </a:ln>
                          <a:solidFill>
                            <a:schemeClr val="dk1"/>
                          </a:solidFill>
                          <a:effectLst/>
                          <a:uLnTx/>
                          <a:uFillTx/>
                          <a:latin typeface="+mn-lt"/>
                          <a:ea typeface="+mn-ea"/>
                          <a:cs typeface="+mn-cs"/>
                        </a:rPr>
                        <a:t>$445</a:t>
                      </a:r>
                    </a:p>
                  </a:txBody>
                  <a:tcPr marL="6350" marR="6350" marT="6350" marB="0" anchor="ctr"/>
                </a:tc>
                <a:extLst>
                  <a:ext uri="{0D108BD9-81ED-4DB2-BD59-A6C34878D82A}">
                    <a16:rowId xmlns:a16="http://schemas.microsoft.com/office/drawing/2014/main" val="2553967623"/>
                  </a:ext>
                </a:extLst>
              </a:tr>
              <a:tr h="292434">
                <a:tc>
                  <a:txBody>
                    <a:bodyPr/>
                    <a:lstStyle/>
                    <a:p>
                      <a:pPr algn="ctr"/>
                      <a:r>
                        <a:rPr lang="en-US" sz="1400"/>
                        <a:t>3</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a:t>50-99 (1 </a:t>
                      </a:r>
                      <a:r>
                        <a:rPr lang="en-US" sz="1400" err="1"/>
                        <a:t>Yr</a:t>
                      </a:r>
                      <a:r>
                        <a:rPr lang="en-US" sz="1400"/>
                        <a:t>)</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$562</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a:ln>
                            <a:noFill/>
                          </a:ln>
                          <a:solidFill>
                            <a:schemeClr val="dk1"/>
                          </a:solidFill>
                          <a:effectLst/>
                          <a:uLnTx/>
                          <a:uFillTx/>
                          <a:latin typeface="+mn-lt"/>
                          <a:ea typeface="+mn-ea"/>
                          <a:cs typeface="+mn-cs"/>
                        </a:rPr>
                        <a:t>$421 </a:t>
                      </a:r>
                    </a:p>
                  </a:txBody>
                  <a:tcPr marL="6350" marR="6350" marT="6350" marB="0" anchor="ctr"/>
                </a:tc>
                <a:extLst>
                  <a:ext uri="{0D108BD9-81ED-4DB2-BD59-A6C34878D82A}">
                    <a16:rowId xmlns:a16="http://schemas.microsoft.com/office/drawing/2014/main" val="4077032538"/>
                  </a:ext>
                </a:extLst>
              </a:tr>
              <a:tr h="292434">
                <a:tc>
                  <a:txBody>
                    <a:bodyPr/>
                    <a:lstStyle/>
                    <a:p>
                      <a:pPr algn="ctr"/>
                      <a:r>
                        <a:rPr lang="en-US" sz="1400"/>
                        <a:t>4</a:t>
                      </a:r>
                    </a:p>
                  </a:txBody>
                  <a:tcPr anchor="ctr"/>
                </a:tc>
                <a:tc>
                  <a:txBody>
                    <a:bodyPr/>
                    <a:lstStyle/>
                    <a:p>
                      <a:pPr algn="ctr"/>
                      <a:r>
                        <a:rPr lang="en-US" sz="1400">
                          <a:latin typeface="+mn-lt"/>
                        </a:rPr>
                        <a:t>100+ </a:t>
                      </a:r>
                      <a:r>
                        <a:rPr lang="en-US" sz="1400"/>
                        <a:t>(1 </a:t>
                      </a:r>
                      <a:r>
                        <a:rPr lang="en-US" sz="1400" err="1"/>
                        <a:t>Yr</a:t>
                      </a:r>
                      <a:r>
                        <a:rPr lang="en-US" sz="1400"/>
                        <a:t>)</a:t>
                      </a:r>
                      <a:endParaRPr lang="en-US" sz="1400">
                        <a:latin typeface="+mn-lt"/>
                      </a:endParaRPr>
                    </a:p>
                  </a:txBody>
                  <a:tcPr anchor="ctr"/>
                </a:tc>
                <a:tc>
                  <a:txBody>
                    <a:bodyPr/>
                    <a:lstStyle/>
                    <a:p>
                      <a:pPr algn="ctr"/>
                      <a:r>
                        <a:rPr lang="en-US" sz="1400" dirty="0">
                          <a:latin typeface="+mn-lt"/>
                        </a:rPr>
                        <a:t>$530</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a:ln>
                            <a:noFill/>
                          </a:ln>
                          <a:solidFill>
                            <a:schemeClr val="dk1"/>
                          </a:solidFill>
                          <a:effectLst/>
                          <a:uLnTx/>
                          <a:uFillTx/>
                          <a:latin typeface="+mn-lt"/>
                          <a:ea typeface="+mn-ea"/>
                          <a:cs typeface="+mn-cs"/>
                        </a:rPr>
                        <a:t>$398</a:t>
                      </a:r>
                    </a:p>
                  </a:txBody>
                  <a:tcPr marL="6350" marR="6350" marT="6350" marB="0" anchor="ctr"/>
                </a:tc>
                <a:extLst>
                  <a:ext uri="{0D108BD9-81ED-4DB2-BD59-A6C34878D82A}">
                    <a16:rowId xmlns:a16="http://schemas.microsoft.com/office/drawing/2014/main" val="3889684028"/>
                  </a:ext>
                </a:extLst>
              </a:tr>
              <a:tr h="292434">
                <a:tc>
                  <a:txBody>
                    <a:bodyPr/>
                    <a:lstStyle/>
                    <a:p>
                      <a:pPr algn="ctr"/>
                      <a:r>
                        <a:rPr lang="en-US" sz="1400"/>
                        <a:t>12</a:t>
                      </a:r>
                    </a:p>
                  </a:txBody>
                  <a:tcPr anchor="ctr"/>
                </a:tc>
                <a:tc>
                  <a:txBody>
                    <a:bodyPr/>
                    <a:lstStyle/>
                    <a:p>
                      <a:pPr algn="ctr"/>
                      <a:r>
                        <a:rPr lang="en-US" sz="1400">
                          <a:latin typeface="+mn-lt"/>
                        </a:rPr>
                        <a:t>10-49 </a:t>
                      </a:r>
                      <a:r>
                        <a:rPr lang="en-US" sz="1400"/>
                        <a:t>(3 </a:t>
                      </a:r>
                      <a:r>
                        <a:rPr lang="en-US" sz="1400" err="1"/>
                        <a:t>Yr</a:t>
                      </a:r>
                      <a:r>
                        <a:rPr lang="en-US" sz="1400"/>
                        <a:t>)</a:t>
                      </a:r>
                      <a:endParaRPr lang="en-US" sz="1400">
                        <a:latin typeface="+mn-lt"/>
                      </a:endParaRPr>
                    </a:p>
                  </a:txBody>
                  <a:tcPr anchor="ctr"/>
                </a:tc>
                <a:tc>
                  <a:txBody>
                    <a:bodyPr/>
                    <a:lstStyle/>
                    <a:p>
                      <a:pPr algn="ctr"/>
                      <a:r>
                        <a:rPr lang="en-US" sz="1400" dirty="0">
                          <a:latin typeface="+mn-lt"/>
                        </a:rPr>
                        <a:t>$468</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a:ln>
                            <a:noFill/>
                          </a:ln>
                          <a:solidFill>
                            <a:schemeClr val="dk1"/>
                          </a:solidFill>
                          <a:effectLst/>
                          <a:uLnTx/>
                          <a:uFillTx/>
                          <a:latin typeface="+mn-lt"/>
                          <a:ea typeface="+mn-ea"/>
                          <a:cs typeface="+mn-cs"/>
                        </a:rPr>
                        <a:t>$351 </a:t>
                      </a:r>
                    </a:p>
                  </a:txBody>
                  <a:tcPr marL="6350" marR="6350" marT="6350" marB="0" anchor="ctr"/>
                </a:tc>
                <a:extLst>
                  <a:ext uri="{0D108BD9-81ED-4DB2-BD59-A6C34878D82A}">
                    <a16:rowId xmlns:a16="http://schemas.microsoft.com/office/drawing/2014/main" val="30041445"/>
                  </a:ext>
                </a:extLst>
              </a:tr>
              <a:tr h="292434">
                <a:tc>
                  <a:txBody>
                    <a:bodyPr/>
                    <a:lstStyle/>
                    <a:p>
                      <a:pPr algn="ctr"/>
                      <a:r>
                        <a:rPr lang="en-US" sz="1400"/>
                        <a:t>13</a:t>
                      </a:r>
                    </a:p>
                  </a:txBody>
                  <a:tcPr anchor="ctr"/>
                </a:tc>
                <a:tc>
                  <a:txBody>
                    <a:bodyPr/>
                    <a:lstStyle/>
                    <a:p>
                      <a:pPr algn="ctr"/>
                      <a:r>
                        <a:rPr lang="en-US" sz="1400" dirty="0">
                          <a:latin typeface="+mn-lt"/>
                        </a:rPr>
                        <a:t>50-99 </a:t>
                      </a:r>
                      <a:r>
                        <a:rPr lang="en-US" sz="1400" dirty="0"/>
                        <a:t>(3 </a:t>
                      </a:r>
                      <a:r>
                        <a:rPr lang="en-US" sz="1400" dirty="0" err="1"/>
                        <a:t>Yr</a:t>
                      </a:r>
                      <a:r>
                        <a:rPr lang="en-US" sz="1400" dirty="0"/>
                        <a:t>)</a:t>
                      </a:r>
                      <a:endParaRPr lang="en-US" sz="1400" dirty="0">
                        <a:latin typeface="+mn-lt"/>
                      </a:endParaRP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$437</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a:ln>
                            <a:noFill/>
                          </a:ln>
                          <a:solidFill>
                            <a:schemeClr val="dk1"/>
                          </a:solidFill>
                          <a:effectLst/>
                          <a:uLnTx/>
                          <a:uFillTx/>
                          <a:latin typeface="+mn-lt"/>
                          <a:ea typeface="+mn-ea"/>
                          <a:cs typeface="+mn-cs"/>
                        </a:rPr>
                        <a:t>$328</a:t>
                      </a:r>
                    </a:p>
                  </a:txBody>
                  <a:tcPr marL="6350" marR="6350" marT="6350" marB="0" anchor="ctr"/>
                </a:tc>
                <a:extLst>
                  <a:ext uri="{0D108BD9-81ED-4DB2-BD59-A6C34878D82A}">
                    <a16:rowId xmlns:a16="http://schemas.microsoft.com/office/drawing/2014/main" val="2930381373"/>
                  </a:ext>
                </a:extLst>
              </a:tr>
              <a:tr h="292434">
                <a:tc>
                  <a:txBody>
                    <a:bodyPr/>
                    <a:lstStyle/>
                    <a:p>
                      <a:pPr algn="ctr"/>
                      <a:r>
                        <a:rPr lang="en-US" sz="1400"/>
                        <a:t>14</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100+ (3 </a:t>
                      </a:r>
                      <a:r>
                        <a:rPr lang="en-US" sz="1400" dirty="0" err="1"/>
                        <a:t>Yr</a:t>
                      </a:r>
                      <a:r>
                        <a:rPr lang="en-US" sz="1400" dirty="0"/>
                        <a:t>)</a:t>
                      </a:r>
                    </a:p>
                  </a:txBody>
                  <a:tcPr anchor="ctr"/>
                </a:tc>
                <a:tc>
                  <a:txBody>
                    <a:bodyPr/>
                    <a:lstStyle/>
                    <a:p>
                      <a:pPr algn="ctr"/>
                      <a:r>
                        <a:rPr lang="en-US" sz="1400" dirty="0">
                          <a:latin typeface="+mn-lt"/>
                        </a:rPr>
                        <a:t>$406</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a:ln>
                            <a:noFill/>
                          </a:ln>
                          <a:solidFill>
                            <a:schemeClr val="dk1"/>
                          </a:solidFill>
                          <a:effectLst/>
                          <a:uLnTx/>
                          <a:uFillTx/>
                          <a:latin typeface="+mn-lt"/>
                          <a:ea typeface="+mn-ea"/>
                          <a:cs typeface="+mn-cs"/>
                        </a:rPr>
                        <a:t>$304</a:t>
                      </a:r>
                    </a:p>
                  </a:txBody>
                  <a:tcPr marL="6350" marR="6350" marT="6350" marB="0" anchor="ctr"/>
                </a:tc>
                <a:extLst>
                  <a:ext uri="{0D108BD9-81ED-4DB2-BD59-A6C34878D82A}">
                    <a16:rowId xmlns:a16="http://schemas.microsoft.com/office/drawing/2014/main" val="164150039"/>
                  </a:ext>
                </a:extLst>
              </a:tr>
              <a:tr h="292434">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17</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200"/>
                        <a:t>50-99 (3 </a:t>
                      </a:r>
                      <a:r>
                        <a:rPr lang="en-US" sz="1200" err="1"/>
                        <a:t>Yr</a:t>
                      </a:r>
                      <a:r>
                        <a:rPr lang="en-US" sz="1200"/>
                        <a:t> </a:t>
                      </a:r>
                      <a:r>
                        <a:rPr lang="en-US" sz="1200" err="1"/>
                        <a:t>Acr</a:t>
                      </a:r>
                      <a:r>
                        <a:rPr lang="en-US" sz="1200"/>
                        <a:t> Migration)</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400" dirty="0"/>
                        <a:t>$437</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dirty="0">
                          <a:ln>
                            <a:noFill/>
                          </a:ln>
                          <a:solidFill>
                            <a:schemeClr val="dk1"/>
                          </a:solidFill>
                          <a:effectLst/>
                          <a:uLnTx/>
                          <a:uFillTx/>
                          <a:latin typeface="+mn-lt"/>
                          <a:ea typeface="+mn-ea"/>
                          <a:cs typeface="+mn-cs"/>
                        </a:rPr>
                        <a:t>$328</a:t>
                      </a:r>
                    </a:p>
                  </a:txBody>
                  <a:tcPr marL="6350" marR="6350" marT="6350" marB="0" anchor="ctr"/>
                </a:tc>
                <a:extLst>
                  <a:ext uri="{0D108BD9-81ED-4DB2-BD59-A6C34878D82A}">
                    <a16:rowId xmlns:a16="http://schemas.microsoft.com/office/drawing/2014/main" val="319747268"/>
                  </a:ext>
                </a:extLst>
              </a:tr>
              <a:tr h="292434">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18</a:t>
                      </a: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200"/>
                        <a:t>100-249 (3 </a:t>
                      </a:r>
                      <a:r>
                        <a:rPr lang="en-US" sz="1200" err="1"/>
                        <a:t>Yr</a:t>
                      </a:r>
                      <a:r>
                        <a:rPr lang="en-US" sz="1200"/>
                        <a:t> </a:t>
                      </a:r>
                      <a:r>
                        <a:rPr lang="en-US" sz="1200" err="1"/>
                        <a:t>Acr</a:t>
                      </a:r>
                      <a:r>
                        <a:rPr lang="en-US" sz="1200"/>
                        <a:t> Migration)</a:t>
                      </a:r>
                      <a:endParaRPr lang="en-US" sz="1200">
                        <a:latin typeface="+mn-lt"/>
                      </a:endParaRPr>
                    </a:p>
                  </a:txBody>
                  <a:tcPr anchor="ctr"/>
                </a:tc>
                <a:tc>
                  <a:txBody>
                    <a:bodyPr/>
                    <a:lstStyle/>
                    <a:p>
                      <a:pPr algn="ctr"/>
                      <a:r>
                        <a:rPr lang="en-US" sz="1400" dirty="0">
                          <a:latin typeface="+mn-lt"/>
                        </a:rPr>
                        <a:t>$406</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$304</a:t>
                      </a:r>
                      <a:endParaRPr kumimoji="0" lang="en-US" sz="1400" b="0" i="0" u="none" strike="noStrike" kern="1200" cap="none" spc="0" normalizeH="0" baseline="0" noProof="0" dirty="0">
                        <a:ln>
                          <a:noFill/>
                        </a:ln>
                        <a:solidFill>
                          <a:srgbClr val="000000"/>
                        </a:solidFill>
                        <a:effectLst/>
                        <a:uLnTx/>
                        <a:uFillTx/>
                        <a:latin typeface="Adobe Clean"/>
                        <a:ea typeface="+mn-ea"/>
                        <a:cs typeface="+mn-cs"/>
                      </a:endParaRPr>
                    </a:p>
                  </a:txBody>
                  <a:tcPr marL="6350" marR="6350" marT="6350" marB="0" anchor="ctr"/>
                </a:tc>
                <a:extLst>
                  <a:ext uri="{0D108BD9-81ED-4DB2-BD59-A6C34878D82A}">
                    <a16:rowId xmlns:a16="http://schemas.microsoft.com/office/drawing/2014/main" val="3038503721"/>
                  </a:ext>
                </a:extLst>
              </a:tr>
              <a:tr h="292434">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19</a:t>
                      </a:r>
                    </a:p>
                  </a:txBody>
                  <a:tcPr anchor="ctr"/>
                </a:tc>
                <a:tc>
                  <a:txBody>
                    <a:bodyPr/>
                    <a:lstStyle/>
                    <a:p>
                      <a:pPr algn="ctr"/>
                      <a:r>
                        <a:rPr lang="en-US" sz="1200">
                          <a:latin typeface="+mn-lt"/>
                        </a:rPr>
                        <a:t>250-499 (3 </a:t>
                      </a:r>
                      <a:r>
                        <a:rPr lang="en-US" sz="1200" err="1">
                          <a:latin typeface="+mn-lt"/>
                        </a:rPr>
                        <a:t>Yr</a:t>
                      </a:r>
                      <a:r>
                        <a:rPr lang="en-US" sz="1200">
                          <a:latin typeface="+mn-lt"/>
                        </a:rPr>
                        <a:t> </a:t>
                      </a:r>
                      <a:r>
                        <a:rPr lang="en-US" sz="1200" err="1">
                          <a:latin typeface="+mn-lt"/>
                        </a:rPr>
                        <a:t>Acr</a:t>
                      </a:r>
                      <a:r>
                        <a:rPr lang="en-US" sz="1200">
                          <a:latin typeface="+mn-lt"/>
                        </a:rPr>
                        <a:t> Migration)</a:t>
                      </a:r>
                    </a:p>
                  </a:txBody>
                  <a:tcPr anchor="ctr"/>
                </a:tc>
                <a:tc>
                  <a:txBody>
                    <a:bodyPr/>
                    <a:lstStyle/>
                    <a:p>
                      <a:pPr algn="ctr"/>
                      <a:r>
                        <a:rPr lang="en-US" sz="1400" dirty="0">
                          <a:latin typeface="+mn-lt"/>
                        </a:rPr>
                        <a:t>$406</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$304</a:t>
                      </a:r>
                      <a:endParaRPr kumimoji="0" lang="en-US" sz="1400" b="0" i="0" u="none" strike="noStrike" kern="1200" cap="none" spc="0" normalizeH="0" baseline="0" noProof="0" dirty="0">
                        <a:ln>
                          <a:noFill/>
                        </a:ln>
                        <a:solidFill>
                          <a:srgbClr val="000000"/>
                        </a:solidFill>
                        <a:effectLst/>
                        <a:uLnTx/>
                        <a:uFillTx/>
                        <a:latin typeface="Adobe Clean"/>
                        <a:ea typeface="+mn-ea"/>
                        <a:cs typeface="+mn-cs"/>
                      </a:endParaRPr>
                    </a:p>
                  </a:txBody>
                  <a:tcPr marL="6350" marR="6350" marT="6350" marB="0" anchor="ctr"/>
                </a:tc>
                <a:extLst>
                  <a:ext uri="{0D108BD9-81ED-4DB2-BD59-A6C34878D82A}">
                    <a16:rowId xmlns:a16="http://schemas.microsoft.com/office/drawing/2014/main" val="2606794876"/>
                  </a:ext>
                </a:extLst>
              </a:tr>
              <a:tr h="292434">
                <a:tc>
                  <a:txBody>
                    <a:bodyPr/>
                    <a:lstStyle/>
                    <a:p>
                      <a:pPr algn="ctr"/>
                      <a:r>
                        <a:rPr lang="en-US" sz="1400"/>
                        <a:t>20</a:t>
                      </a:r>
                    </a:p>
                  </a:txBody>
                  <a:tcPr anchor="ctr"/>
                </a:tc>
                <a:tc>
                  <a:txBody>
                    <a:bodyPr/>
                    <a:lstStyle/>
                    <a:p>
                      <a:pPr algn="ctr"/>
                      <a:r>
                        <a:rPr lang="en-US" sz="1200">
                          <a:latin typeface="+mn-lt"/>
                        </a:rPr>
                        <a:t>500-749 (3 </a:t>
                      </a:r>
                      <a:r>
                        <a:rPr lang="en-US" sz="1200" err="1">
                          <a:latin typeface="+mn-lt"/>
                        </a:rPr>
                        <a:t>Yr</a:t>
                      </a:r>
                      <a:r>
                        <a:rPr lang="en-US" sz="1200">
                          <a:latin typeface="+mn-lt"/>
                        </a:rPr>
                        <a:t> </a:t>
                      </a:r>
                      <a:r>
                        <a:rPr lang="en-US" sz="1200" err="1">
                          <a:latin typeface="+mn-lt"/>
                        </a:rPr>
                        <a:t>Acr</a:t>
                      </a:r>
                      <a:r>
                        <a:rPr lang="en-US" sz="1200">
                          <a:latin typeface="+mn-lt"/>
                        </a:rPr>
                        <a:t> Migration)</a:t>
                      </a:r>
                    </a:p>
                  </a:txBody>
                  <a:tcPr anchor="ctr"/>
                </a:tc>
                <a:tc>
                  <a:txBody>
                    <a:bodyPr/>
                    <a:lstStyle/>
                    <a:p>
                      <a:pPr algn="ctr"/>
                      <a:r>
                        <a:rPr lang="en-US" sz="1400" dirty="0">
                          <a:latin typeface="+mn-lt"/>
                        </a:rPr>
                        <a:t>$406</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$304</a:t>
                      </a:r>
                      <a:endParaRPr kumimoji="0" lang="en-US" sz="1400" b="0" i="0" u="none" strike="noStrike" kern="1200" cap="none" spc="0" normalizeH="0" baseline="0" noProof="0" dirty="0">
                        <a:ln>
                          <a:noFill/>
                        </a:ln>
                        <a:solidFill>
                          <a:srgbClr val="000000"/>
                        </a:solidFill>
                        <a:effectLst/>
                        <a:uLnTx/>
                        <a:uFillTx/>
                        <a:latin typeface="Adobe Clean"/>
                        <a:ea typeface="+mn-ea"/>
                        <a:cs typeface="+mn-cs"/>
                      </a:endParaRPr>
                    </a:p>
                  </a:txBody>
                  <a:tcPr marL="6350" marR="6350" marT="6350" marB="0" anchor="ctr"/>
                </a:tc>
                <a:extLst>
                  <a:ext uri="{0D108BD9-81ED-4DB2-BD59-A6C34878D82A}">
                    <a16:rowId xmlns:a16="http://schemas.microsoft.com/office/drawing/2014/main" val="179144405"/>
                  </a:ext>
                </a:extLst>
              </a:tr>
              <a:tr h="292434">
                <a:tc>
                  <a:txBody>
                    <a:bodyPr/>
                    <a:lstStyle/>
                    <a:p>
                      <a:pPr algn="ctr"/>
                      <a:r>
                        <a:rPr lang="en-US" sz="1400"/>
                        <a:t>21</a:t>
                      </a:r>
                    </a:p>
                  </a:txBody>
                  <a:tcPr anchor="ctr"/>
                </a:tc>
                <a:tc>
                  <a:txBody>
                    <a:bodyPr/>
                    <a:lstStyle/>
                    <a:p>
                      <a:pPr algn="ctr"/>
                      <a:r>
                        <a:rPr lang="en-US" sz="1200" dirty="0">
                          <a:latin typeface="+mn-lt"/>
                        </a:rPr>
                        <a:t>750-999 (3 </a:t>
                      </a:r>
                      <a:r>
                        <a:rPr lang="en-US" sz="1200" dirty="0" err="1">
                          <a:latin typeface="+mn-lt"/>
                        </a:rPr>
                        <a:t>Yr</a:t>
                      </a:r>
                      <a:r>
                        <a:rPr lang="en-US" sz="1200" dirty="0">
                          <a:latin typeface="+mn-lt"/>
                        </a:rPr>
                        <a:t> </a:t>
                      </a:r>
                      <a:r>
                        <a:rPr lang="en-US" sz="1200" dirty="0" err="1">
                          <a:latin typeface="+mn-lt"/>
                        </a:rPr>
                        <a:t>Acr</a:t>
                      </a:r>
                      <a:r>
                        <a:rPr lang="en-US" sz="1200" dirty="0">
                          <a:latin typeface="+mn-lt"/>
                        </a:rPr>
                        <a:t> Migration)</a:t>
                      </a:r>
                    </a:p>
                  </a:txBody>
                  <a:tcPr anchor="ctr"/>
                </a:tc>
                <a:tc>
                  <a:txBody>
                    <a:bodyPr/>
                    <a:lstStyle/>
                    <a:p>
                      <a:pPr algn="ctr"/>
                      <a:r>
                        <a:rPr lang="en-US" sz="1400" dirty="0">
                          <a:latin typeface="+mn-lt"/>
                        </a:rPr>
                        <a:t>$406</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$304</a:t>
                      </a:r>
                      <a:endParaRPr kumimoji="0" lang="en-US" sz="1400" b="0" i="0" u="none" strike="noStrike" kern="1200" cap="none" spc="0" normalizeH="0" baseline="0" noProof="0" dirty="0">
                        <a:ln>
                          <a:noFill/>
                        </a:ln>
                        <a:solidFill>
                          <a:srgbClr val="000000"/>
                        </a:solidFill>
                        <a:effectLst/>
                        <a:uLnTx/>
                        <a:uFillTx/>
                        <a:latin typeface="Adobe Clean"/>
                        <a:ea typeface="+mn-ea"/>
                        <a:cs typeface="+mn-cs"/>
                      </a:endParaRPr>
                    </a:p>
                  </a:txBody>
                  <a:tcPr marL="6350" marR="6350" marT="6350" marB="0" anchor="ctr"/>
                </a:tc>
                <a:extLst>
                  <a:ext uri="{0D108BD9-81ED-4DB2-BD59-A6C34878D82A}">
                    <a16:rowId xmlns:a16="http://schemas.microsoft.com/office/drawing/2014/main" val="220931673"/>
                  </a:ext>
                </a:extLst>
              </a:tr>
              <a:tr h="292434">
                <a:tc>
                  <a:txBody>
                    <a:bodyPr/>
                    <a:lstStyle/>
                    <a:p>
                      <a:pPr algn="ctr"/>
                      <a:r>
                        <a:rPr lang="en-US" sz="1400"/>
                        <a:t>22</a:t>
                      </a:r>
                    </a:p>
                  </a:txBody>
                  <a:tcPr anchor="ctr"/>
                </a:tc>
                <a:tc>
                  <a:txBody>
                    <a:bodyPr/>
                    <a:lstStyle/>
                    <a:p>
                      <a:pPr algn="ctr"/>
                      <a:r>
                        <a:rPr lang="en-US" sz="1200">
                          <a:latin typeface="+mn-lt"/>
                        </a:rPr>
                        <a:t>1000+ (3 </a:t>
                      </a:r>
                      <a:r>
                        <a:rPr lang="en-US" sz="1200" err="1">
                          <a:latin typeface="+mn-lt"/>
                        </a:rPr>
                        <a:t>Yr</a:t>
                      </a:r>
                      <a:r>
                        <a:rPr lang="en-US" sz="1200">
                          <a:latin typeface="+mn-lt"/>
                        </a:rPr>
                        <a:t> </a:t>
                      </a:r>
                      <a:r>
                        <a:rPr lang="en-US" sz="1200" err="1">
                          <a:latin typeface="+mn-lt"/>
                        </a:rPr>
                        <a:t>Acr</a:t>
                      </a:r>
                      <a:r>
                        <a:rPr lang="en-US" sz="1200">
                          <a:latin typeface="+mn-lt"/>
                        </a:rPr>
                        <a:t> Migration)</a:t>
                      </a:r>
                    </a:p>
                  </a:txBody>
                  <a:tcPr anchor="ctr"/>
                </a:tc>
                <a:tc>
                  <a:txBody>
                    <a:bodyPr/>
                    <a:lstStyle/>
                    <a:p>
                      <a:pPr algn="ctr"/>
                      <a:r>
                        <a:rPr lang="en-US" sz="1400" dirty="0">
                          <a:latin typeface="+mn-lt"/>
                        </a:rPr>
                        <a:t>$406</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dobe Clean"/>
                          <a:ea typeface="+mn-ea"/>
                          <a:cs typeface="+mn-cs"/>
                        </a:rPr>
                        <a:t>$304</a:t>
                      </a:r>
                      <a:endParaRPr kumimoji="0" lang="en-US" sz="1400" b="0" i="0" u="none" strike="noStrike" kern="1200" cap="none" spc="0" normalizeH="0" baseline="0" noProof="0" dirty="0">
                        <a:ln>
                          <a:noFill/>
                        </a:ln>
                        <a:solidFill>
                          <a:srgbClr val="000000"/>
                        </a:solidFill>
                        <a:effectLst/>
                        <a:uLnTx/>
                        <a:uFillTx/>
                        <a:latin typeface="Adobe Clean"/>
                        <a:ea typeface="+mn-ea"/>
                        <a:cs typeface="+mn-cs"/>
                      </a:endParaRPr>
                    </a:p>
                  </a:txBody>
                  <a:tcPr marL="6350" marR="6350" marT="6350" marB="0" anchor="ctr"/>
                </a:tc>
                <a:extLst>
                  <a:ext uri="{0D108BD9-81ED-4DB2-BD59-A6C34878D82A}">
                    <a16:rowId xmlns:a16="http://schemas.microsoft.com/office/drawing/2014/main" val="1922973166"/>
                  </a:ext>
                </a:extLst>
              </a:tr>
              <a:tr h="0">
                <a:tc>
                  <a:txBody>
                    <a:bodyPr/>
                    <a:lstStyle/>
                    <a:p>
                      <a:pPr algn="ctr"/>
                      <a:r>
                        <a:rPr lang="en-US" sz="1400"/>
                        <a:t>23</a:t>
                      </a:r>
                    </a:p>
                  </a:txBody>
                  <a:tcPr anchor="ctr"/>
                </a:tc>
                <a:tc>
                  <a:txBody>
                    <a:bodyPr/>
                    <a:lstStyle/>
                    <a:p>
                      <a:pPr algn="ctr"/>
                      <a:r>
                        <a:rPr lang="en-US" sz="1200" dirty="0">
                          <a:latin typeface="+mn-lt"/>
                        </a:rPr>
                        <a:t>100+ UP (3 </a:t>
                      </a:r>
                      <a:r>
                        <a:rPr lang="en-US" sz="1200" dirty="0" err="1">
                          <a:latin typeface="+mn-lt"/>
                        </a:rPr>
                        <a:t>Yr</a:t>
                      </a:r>
                      <a:r>
                        <a:rPr lang="en-US" sz="1200" dirty="0">
                          <a:latin typeface="+mn-lt"/>
                        </a:rPr>
                        <a:t> </a:t>
                      </a:r>
                      <a:r>
                        <a:rPr lang="en-US" sz="1200" dirty="0" err="1">
                          <a:latin typeface="+mn-lt"/>
                        </a:rPr>
                        <a:t>Acr</a:t>
                      </a:r>
                      <a:r>
                        <a:rPr lang="en-US" sz="1200" dirty="0">
                          <a:latin typeface="+mn-lt"/>
                        </a:rPr>
                        <a:t> CLP Migration)</a:t>
                      </a:r>
                    </a:p>
                  </a:txBody>
                  <a:tcPr anchor="ctr"/>
                </a:tc>
                <a:tc>
                  <a:txBody>
                    <a:bodyPr/>
                    <a:lstStyle/>
                    <a:p>
                      <a:pPr algn="ctr"/>
                      <a:r>
                        <a:rPr lang="en-US" sz="1400" dirty="0">
                          <a:latin typeface="+mn-lt"/>
                        </a:rPr>
                        <a:t>$406</a:t>
                      </a:r>
                    </a:p>
                  </a:txBody>
                  <a:tcPr anchor="ctr"/>
                </a:tc>
                <a:tc>
                  <a:txBody>
                    <a:bodyPr/>
                    <a:lstStyle/>
                    <a:p>
                      <a:pPr marL="0" marR="0" lvl="0" indent="0" algn="ctr" defTabSz="1088291"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25.0%</a:t>
                      </a:r>
                    </a:p>
                  </a:txBody>
                  <a:tcPr marL="6350" marR="6350" marT="6350" marB="0" anchor="ctr"/>
                </a:tc>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dobe Clean"/>
                          <a:ea typeface="+mn-ea"/>
                          <a:cs typeface="+mn-cs"/>
                        </a:rPr>
                        <a:t>$304</a:t>
                      </a:r>
                    </a:p>
                  </a:txBody>
                  <a:tcPr marL="6350" marR="6350" marT="6350" marB="0" anchor="ctr"/>
                </a:tc>
                <a:extLst>
                  <a:ext uri="{0D108BD9-81ED-4DB2-BD59-A6C34878D82A}">
                    <a16:rowId xmlns:a16="http://schemas.microsoft.com/office/drawing/2014/main" val="1826187811"/>
                  </a:ext>
                </a:extLst>
              </a:tr>
            </a:tbl>
          </a:graphicData>
        </a:graphic>
      </p:graphicFrame>
      <p:sp>
        <p:nvSpPr>
          <p:cNvPr id="5" name="Rectangle 4">
            <a:extLst>
              <a:ext uri="{FF2B5EF4-FFF2-40B4-BE49-F238E27FC236}">
                <a16:creationId xmlns:a16="http://schemas.microsoft.com/office/drawing/2014/main" id="{73171656-8E35-43AD-8D9A-0BBAC8D38C91}"/>
              </a:ext>
            </a:extLst>
          </p:cNvPr>
          <p:cNvSpPr/>
          <p:nvPr/>
        </p:nvSpPr>
        <p:spPr>
          <a:xfrm>
            <a:off x="10305832" y="73978"/>
            <a:ext cx="1746250" cy="387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USD</a:t>
            </a:r>
          </a:p>
        </p:txBody>
      </p:sp>
    </p:spTree>
    <p:extLst>
      <p:ext uri="{BB962C8B-B14F-4D97-AF65-F5344CB8AC3E}">
        <p14:creationId xmlns:p14="http://schemas.microsoft.com/office/powerpoint/2010/main" val="2071238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C9BFEB-9116-284A-B708-350B273D2FB5}"/>
              </a:ext>
            </a:extLst>
          </p:cNvPr>
          <p:cNvSpPr>
            <a:spLocks noGrp="1"/>
          </p:cNvSpPr>
          <p:nvPr>
            <p:ph type="title"/>
          </p:nvPr>
        </p:nvSpPr>
        <p:spPr/>
        <p:txBody>
          <a:bodyPr/>
          <a:lstStyle/>
          <a:p>
            <a:r>
              <a:rPr lang="en-US" dirty="0" err="1"/>
              <a:t>Despliegue</a:t>
            </a:r>
            <a:endParaRPr lang="en-US" dirty="0"/>
          </a:p>
        </p:txBody>
      </p:sp>
      <p:sp>
        <p:nvSpPr>
          <p:cNvPr id="2" name="Subtitle 1">
            <a:extLst>
              <a:ext uri="{FF2B5EF4-FFF2-40B4-BE49-F238E27FC236}">
                <a16:creationId xmlns:a16="http://schemas.microsoft.com/office/drawing/2014/main" id="{4F5F517C-A323-CF48-AD06-A999E679BA31}"/>
              </a:ext>
            </a:extLst>
          </p:cNvPr>
          <p:cNvSpPr>
            <a:spLocks noGrp="1"/>
          </p:cNvSpPr>
          <p:nvPr>
            <p:ph idx="1"/>
          </p:nvPr>
        </p:nvSpPr>
        <p:spPr/>
        <p:txBody>
          <a:bodyPr/>
          <a:lstStyle/>
          <a:p>
            <a:r>
              <a:rPr lang="en-US" dirty="0">
                <a:latin typeface="Adobe Clean" panose="020B0503020404020204"/>
              </a:rPr>
              <a:t>100% </a:t>
            </a:r>
            <a:r>
              <a:rPr lang="en-US" dirty="0" err="1">
                <a:latin typeface="Adobe Clean" panose="020B0503020404020204"/>
              </a:rPr>
              <a:t>servicio</a:t>
            </a:r>
            <a:r>
              <a:rPr lang="en-US" dirty="0">
                <a:latin typeface="Adobe Clean" panose="020B0503020404020204"/>
              </a:rPr>
              <a:t> de </a:t>
            </a:r>
            <a:r>
              <a:rPr lang="en-US" dirty="0" err="1">
                <a:latin typeface="Adobe Clean" panose="020B0503020404020204"/>
              </a:rPr>
              <a:t>nube</a:t>
            </a:r>
            <a:endParaRPr lang="en-US" dirty="0">
              <a:latin typeface="Adobe Clean" panose="020B0503020404020204"/>
            </a:endParaRPr>
          </a:p>
          <a:p>
            <a:r>
              <a:rPr lang="en-US" dirty="0" err="1">
                <a:latin typeface="Adobe Clean" panose="020B0503020404020204"/>
              </a:rPr>
              <a:t>Debe</a:t>
            </a:r>
            <a:r>
              <a:rPr lang="en-US" dirty="0">
                <a:latin typeface="Adobe Clean" panose="020B0503020404020204"/>
              </a:rPr>
              <a:t> </a:t>
            </a:r>
            <a:r>
              <a:rPr lang="en-US" dirty="0" err="1">
                <a:latin typeface="Adobe Clean" panose="020B0503020404020204"/>
              </a:rPr>
              <a:t>asegurar</a:t>
            </a:r>
            <a:r>
              <a:rPr lang="en-US" dirty="0">
                <a:latin typeface="Adobe Clean" panose="020B0503020404020204"/>
              </a:rPr>
              <a:t> que </a:t>
            </a:r>
            <a:r>
              <a:rPr lang="en-US" dirty="0" err="1">
                <a:latin typeface="Adobe Clean" panose="020B0503020404020204"/>
              </a:rPr>
              <a:t>si</a:t>
            </a:r>
            <a:r>
              <a:rPr lang="en-US" dirty="0">
                <a:latin typeface="Adobe Clean" panose="020B0503020404020204"/>
              </a:rPr>
              <a:t> </a:t>
            </a:r>
            <a:r>
              <a:rPr lang="en-US" dirty="0" err="1">
                <a:latin typeface="Adobe Clean" panose="020B0503020404020204"/>
              </a:rPr>
              <a:t>ellos</a:t>
            </a:r>
            <a:r>
              <a:rPr lang="en-US" dirty="0">
                <a:latin typeface="Adobe Clean" panose="020B0503020404020204"/>
              </a:rPr>
              <a:t> </a:t>
            </a:r>
            <a:r>
              <a:rPr lang="en-US" dirty="0" err="1">
                <a:latin typeface="Adobe Clean" panose="020B0503020404020204"/>
              </a:rPr>
              <a:t>tienen</a:t>
            </a:r>
            <a:r>
              <a:rPr lang="en-US" dirty="0">
                <a:latin typeface="Adobe Clean" panose="020B0503020404020204"/>
              </a:rPr>
              <a:t> </a:t>
            </a:r>
            <a:r>
              <a:rPr lang="en-US" dirty="0" err="1">
                <a:latin typeface="Adobe Clean" panose="020B0503020404020204"/>
              </a:rPr>
              <a:t>huella</a:t>
            </a:r>
            <a:r>
              <a:rPr lang="en-US" dirty="0">
                <a:latin typeface="Adobe Clean" panose="020B0503020404020204"/>
              </a:rPr>
              <a:t> de Acrobat DC (</a:t>
            </a:r>
            <a:r>
              <a:rPr lang="en-US" dirty="0" err="1">
                <a:latin typeface="Adobe Clean" panose="020B0503020404020204"/>
              </a:rPr>
              <a:t>suscripción</a:t>
            </a:r>
            <a:r>
              <a:rPr lang="en-US" dirty="0">
                <a:latin typeface="Adobe Clean" panose="020B0503020404020204"/>
              </a:rPr>
              <a:t>), </a:t>
            </a:r>
            <a:r>
              <a:rPr lang="en-US" dirty="0" err="1">
                <a:latin typeface="Adobe Clean" panose="020B0503020404020204"/>
              </a:rPr>
              <a:t>apaguen</a:t>
            </a:r>
            <a:r>
              <a:rPr lang="en-US" dirty="0">
                <a:latin typeface="Adobe Clean" panose="020B0503020404020204"/>
              </a:rPr>
              <a:t> los </a:t>
            </a:r>
            <a:r>
              <a:rPr lang="en-US" dirty="0" err="1">
                <a:latin typeface="Adobe Clean" panose="020B0503020404020204"/>
              </a:rPr>
              <a:t>servicios</a:t>
            </a:r>
            <a:r>
              <a:rPr lang="en-US" dirty="0">
                <a:latin typeface="Adobe Clean" panose="020B0503020404020204"/>
              </a:rPr>
              <a:t> de Adobe Sign. </a:t>
            </a:r>
            <a:r>
              <a:rPr lang="es-ES" dirty="0">
                <a:latin typeface="Adobe Clean" panose="020B0503020404020204"/>
              </a:rPr>
              <a:t>Cubriremos más en las circunstancias especiales sobre el flujo de trabajo recomendado y los enlaces</a:t>
            </a:r>
            <a:r>
              <a:rPr lang="en-US" dirty="0">
                <a:latin typeface="Adobe Clean" panose="020B0503020404020204"/>
              </a:rPr>
              <a:t>.</a:t>
            </a:r>
          </a:p>
          <a:p>
            <a:r>
              <a:rPr lang="en-US" dirty="0">
                <a:latin typeface="Adobe Clean" panose="020B0503020404020204"/>
              </a:rPr>
              <a:t>Las </a:t>
            </a:r>
            <a:r>
              <a:rPr lang="en-US" dirty="0" err="1">
                <a:latin typeface="Adobe Clean" panose="020B0503020404020204"/>
              </a:rPr>
              <a:t>capacidades</a:t>
            </a:r>
            <a:r>
              <a:rPr lang="en-US" dirty="0">
                <a:latin typeface="Adobe Clean" panose="020B0503020404020204"/>
              </a:rPr>
              <a:t> </a:t>
            </a:r>
            <a:r>
              <a:rPr lang="en-US" dirty="0" err="1">
                <a:latin typeface="Adobe Clean" panose="020B0503020404020204"/>
              </a:rPr>
              <a:t>adicionales</a:t>
            </a:r>
            <a:r>
              <a:rPr lang="en-US" dirty="0">
                <a:latin typeface="Adobe Clean" panose="020B0503020404020204"/>
              </a:rPr>
              <a:t> Admin para </a:t>
            </a:r>
            <a:r>
              <a:rPr lang="en-US" dirty="0" err="1">
                <a:latin typeface="Adobe Clean" panose="020B0503020404020204"/>
              </a:rPr>
              <a:t>personalizar</a:t>
            </a:r>
            <a:r>
              <a:rPr lang="en-US" dirty="0">
                <a:latin typeface="Adobe Clean" panose="020B0503020404020204"/>
              </a:rPr>
              <a:t> Adobe Sign </a:t>
            </a:r>
            <a:r>
              <a:rPr lang="en-US" dirty="0" err="1">
                <a:latin typeface="Adobe Clean" panose="020B0503020404020204"/>
              </a:rPr>
              <a:t>están</a:t>
            </a:r>
            <a:r>
              <a:rPr lang="en-US" dirty="0">
                <a:latin typeface="Adobe Clean" panose="020B0503020404020204"/>
              </a:rPr>
              <a:t> </a:t>
            </a:r>
            <a:r>
              <a:rPr lang="en-US" dirty="0" err="1">
                <a:latin typeface="Adobe Clean" panose="020B0503020404020204"/>
              </a:rPr>
              <a:t>localizadas</a:t>
            </a:r>
            <a:r>
              <a:rPr lang="en-US" dirty="0">
                <a:latin typeface="Adobe Clean" panose="020B0503020404020204"/>
              </a:rPr>
              <a:t> con un enlace </a:t>
            </a:r>
            <a:r>
              <a:rPr lang="en-US" dirty="0" err="1">
                <a:latin typeface="Adobe Clean" panose="020B0503020404020204"/>
              </a:rPr>
              <a:t>fuera</a:t>
            </a:r>
            <a:r>
              <a:rPr lang="en-US" dirty="0">
                <a:latin typeface="Adobe Clean" panose="020B0503020404020204"/>
              </a:rPr>
              <a:t> de la </a:t>
            </a:r>
            <a:r>
              <a:rPr lang="en-US" dirty="0" err="1">
                <a:latin typeface="Adobe Clean" panose="020B0503020404020204"/>
              </a:rPr>
              <a:t>consola</a:t>
            </a:r>
            <a:r>
              <a:rPr lang="en-US" dirty="0">
                <a:latin typeface="Adobe Clean" panose="020B0503020404020204"/>
              </a:rPr>
              <a:t> Adobe Admin</a:t>
            </a:r>
          </a:p>
          <a:p>
            <a:endParaRPr lang="en-US" dirty="0">
              <a:latin typeface="Adobe Clean" panose="020B0503020404020204"/>
            </a:endParaRPr>
          </a:p>
          <a:p>
            <a:endParaRPr lang="en-US" dirty="0">
              <a:latin typeface="Adobe Clean" panose="020B0503020404020204"/>
            </a:endParaRPr>
          </a:p>
          <a:p>
            <a:endParaRPr lang="en-US" dirty="0">
              <a:latin typeface="Adobe Clean" panose="020B0503020404020204"/>
            </a:endParaRPr>
          </a:p>
          <a:p>
            <a:endParaRPr lang="en-US" dirty="0">
              <a:latin typeface="Adobe Clean" panose="020B0503020404020204"/>
            </a:endParaRPr>
          </a:p>
          <a:p>
            <a:endParaRPr lang="en-US" dirty="0"/>
          </a:p>
        </p:txBody>
      </p:sp>
    </p:spTree>
    <p:extLst>
      <p:ext uri="{BB962C8B-B14F-4D97-AF65-F5344CB8AC3E}">
        <p14:creationId xmlns:p14="http://schemas.microsoft.com/office/powerpoint/2010/main" val="3162433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C9BFEB-9116-284A-B708-350B273D2FB5}"/>
              </a:ext>
            </a:extLst>
          </p:cNvPr>
          <p:cNvSpPr>
            <a:spLocks noGrp="1"/>
          </p:cNvSpPr>
          <p:nvPr>
            <p:ph type="title"/>
          </p:nvPr>
        </p:nvSpPr>
        <p:spPr/>
        <p:txBody>
          <a:bodyPr/>
          <a:lstStyle/>
          <a:p>
            <a:r>
              <a:rPr lang="en-US" dirty="0"/>
              <a:t>Demo de la Admin Console</a:t>
            </a:r>
          </a:p>
        </p:txBody>
      </p:sp>
      <p:sp>
        <p:nvSpPr>
          <p:cNvPr id="4" name="Content Placeholder 3">
            <a:extLst>
              <a:ext uri="{FF2B5EF4-FFF2-40B4-BE49-F238E27FC236}">
                <a16:creationId xmlns:a16="http://schemas.microsoft.com/office/drawing/2014/main" id="{15FF9A22-5E8F-254D-9AFB-4A986E7190A0}"/>
              </a:ext>
            </a:extLst>
          </p:cNvPr>
          <p:cNvSpPr>
            <a:spLocks noGrp="1"/>
          </p:cNvSpPr>
          <p:nvPr>
            <p:ph idx="1"/>
          </p:nvPr>
        </p:nvSpPr>
        <p:spPr/>
        <p:txBody>
          <a:bodyPr/>
          <a:lstStyle/>
          <a:p>
            <a:r>
              <a:rPr lang="en-US" dirty="0"/>
              <a:t>La </a:t>
            </a:r>
            <a:r>
              <a:rPr lang="en-US" dirty="0" err="1"/>
              <a:t>cubierta</a:t>
            </a:r>
            <a:r>
              <a:rPr lang="en-US" dirty="0"/>
              <a:t> Click a </a:t>
            </a:r>
            <a:r>
              <a:rPr lang="en-US" dirty="0" err="1"/>
              <a:t>través</a:t>
            </a:r>
            <a:r>
              <a:rPr lang="en-US" dirty="0"/>
              <a:t> de </a:t>
            </a:r>
            <a:r>
              <a:rPr lang="en-US" dirty="0" err="1"/>
              <a:t>estará</a:t>
            </a:r>
            <a:r>
              <a:rPr lang="en-US" dirty="0"/>
              <a:t> </a:t>
            </a:r>
            <a:r>
              <a:rPr lang="en-US" dirty="0" err="1"/>
              <a:t>disponible</a:t>
            </a:r>
            <a:r>
              <a:rPr lang="en-US" dirty="0"/>
              <a:t> </a:t>
            </a:r>
            <a:r>
              <a:rPr lang="en-US" dirty="0" err="1"/>
              <a:t>en</a:t>
            </a:r>
            <a:r>
              <a:rPr lang="en-US" dirty="0"/>
              <a:t> C&amp;B Connection</a:t>
            </a:r>
          </a:p>
        </p:txBody>
      </p:sp>
    </p:spTree>
    <p:extLst>
      <p:ext uri="{BB962C8B-B14F-4D97-AF65-F5344CB8AC3E}">
        <p14:creationId xmlns:p14="http://schemas.microsoft.com/office/powerpoint/2010/main" val="214615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8B094D-13F7-6B43-8108-E924BC8DFCA3}"/>
              </a:ext>
            </a:extLst>
          </p:cNvPr>
          <p:cNvSpPr>
            <a:spLocks noGrp="1"/>
          </p:cNvSpPr>
          <p:nvPr>
            <p:ph type="title"/>
          </p:nvPr>
        </p:nvSpPr>
        <p:spPr/>
        <p:txBody>
          <a:bodyPr/>
          <a:lstStyle/>
          <a:p>
            <a:r>
              <a:rPr lang="en-US" dirty="0"/>
              <a:t>Sign para Business o Enterprise</a:t>
            </a:r>
          </a:p>
        </p:txBody>
      </p:sp>
      <p:sp>
        <p:nvSpPr>
          <p:cNvPr id="2" name="Subtitle 1">
            <a:extLst>
              <a:ext uri="{FF2B5EF4-FFF2-40B4-BE49-F238E27FC236}">
                <a16:creationId xmlns:a16="http://schemas.microsoft.com/office/drawing/2014/main" id="{4F5F517C-A323-CF48-AD06-A999E679BA31}"/>
              </a:ext>
            </a:extLst>
          </p:cNvPr>
          <p:cNvSpPr>
            <a:spLocks noGrp="1"/>
          </p:cNvSpPr>
          <p:nvPr>
            <p:ph idx="1"/>
          </p:nvPr>
        </p:nvSpPr>
        <p:spPr/>
        <p:txBody>
          <a:bodyPr>
            <a:normAutofit fontScale="92500" lnSpcReduction="20000"/>
          </a:bodyPr>
          <a:lstStyle/>
          <a:p>
            <a:pPr marL="9525" indent="0">
              <a:buNone/>
            </a:pPr>
            <a:r>
              <a:rPr lang="en-US" dirty="0" err="1"/>
              <a:t>Transacciones</a:t>
            </a:r>
            <a:endParaRPr lang="en-US" dirty="0"/>
          </a:p>
          <a:p>
            <a:pPr marL="742950" lvl="1" indent="-285750">
              <a:lnSpc>
                <a:spcPct val="150000"/>
              </a:lnSpc>
              <a:buFont typeface="Arial" panose="020B0604020202020204" pitchFamily="34" charset="0"/>
              <a:buChar char="•"/>
            </a:pPr>
            <a:r>
              <a:rPr lang="en-US" sz="2400" dirty="0" err="1">
                <a:latin typeface="Adobe Clean Light" panose="020B0303020404020204" pitchFamily="34" charset="0"/>
              </a:rPr>
              <a:t>Cada</a:t>
            </a:r>
            <a:r>
              <a:rPr lang="en-US" sz="2400" dirty="0">
                <a:latin typeface="Adobe Clean Light" panose="020B0303020404020204" pitchFamily="34" charset="0"/>
              </a:rPr>
              <a:t> NUL </a:t>
            </a:r>
            <a:r>
              <a:rPr lang="en-US" sz="2400" dirty="0" err="1">
                <a:latin typeface="Adobe Clean Light" panose="020B0303020404020204" pitchFamily="34" charset="0"/>
              </a:rPr>
              <a:t>viene</a:t>
            </a:r>
            <a:r>
              <a:rPr lang="en-US" sz="2400" dirty="0">
                <a:latin typeface="Adobe Clean Light" panose="020B0303020404020204" pitchFamily="34" charset="0"/>
              </a:rPr>
              <a:t> con 150  </a:t>
            </a:r>
            <a:r>
              <a:rPr lang="en-US" sz="2400" dirty="0" err="1">
                <a:latin typeface="Adobe Clean Light" panose="020B0303020404020204" pitchFamily="34" charset="0"/>
              </a:rPr>
              <a:t>transacciones</a:t>
            </a:r>
            <a:r>
              <a:rPr lang="en-US" sz="2400" dirty="0">
                <a:latin typeface="Adobe Clean Light" panose="020B0303020404020204" pitchFamily="34" charset="0"/>
              </a:rPr>
              <a:t> </a:t>
            </a:r>
            <a:r>
              <a:rPr lang="en-US" sz="2400" dirty="0" err="1">
                <a:latin typeface="Adobe Clean Light" panose="020B0303020404020204" pitchFamily="34" charset="0"/>
              </a:rPr>
              <a:t>por</a:t>
            </a:r>
            <a:r>
              <a:rPr lang="en-US" sz="2400" dirty="0">
                <a:latin typeface="Adobe Clean Light" panose="020B0303020404020204" pitchFamily="34" charset="0"/>
              </a:rPr>
              <a:t> </a:t>
            </a:r>
            <a:r>
              <a:rPr lang="en-US" sz="2400" dirty="0" err="1">
                <a:latin typeface="Adobe Clean Light" panose="020B0303020404020204" pitchFamily="34" charset="0"/>
              </a:rPr>
              <a:t>año</a:t>
            </a:r>
            <a:endParaRPr lang="en-US" sz="2400" dirty="0">
              <a:latin typeface="Adobe Clean Light" panose="020B0303020404020204" pitchFamily="34" charset="0"/>
            </a:endParaRPr>
          </a:p>
          <a:p>
            <a:pPr marL="742950" lvl="1" indent="-285750">
              <a:lnSpc>
                <a:spcPct val="150000"/>
              </a:lnSpc>
              <a:buFont typeface="Arial" panose="020B0604020202020204" pitchFamily="34" charset="0"/>
              <a:buChar char="•"/>
            </a:pPr>
            <a:r>
              <a:rPr lang="en-US" sz="2400" dirty="0" err="1">
                <a:latin typeface="Adobe Clean Light" panose="020B0303020404020204" pitchFamily="34" charset="0"/>
              </a:rPr>
              <a:t>Transacciones</a:t>
            </a:r>
            <a:r>
              <a:rPr lang="en-US" sz="2400" dirty="0">
                <a:latin typeface="Adobe Clean Light" panose="020B0303020404020204" pitchFamily="34" charset="0"/>
              </a:rPr>
              <a:t> </a:t>
            </a:r>
            <a:r>
              <a:rPr lang="en-US" sz="2400" dirty="0" err="1">
                <a:latin typeface="Adobe Clean Light" panose="020B0303020404020204" pitchFamily="34" charset="0"/>
              </a:rPr>
              <a:t>pueden</a:t>
            </a:r>
            <a:r>
              <a:rPr lang="en-US" sz="2400" dirty="0">
                <a:latin typeface="Adobe Clean Light" panose="020B0303020404020204" pitchFamily="34" charset="0"/>
              </a:rPr>
              <a:t> </a:t>
            </a:r>
            <a:r>
              <a:rPr lang="en-US" sz="2400" dirty="0" err="1">
                <a:latin typeface="Adobe Clean Light" panose="020B0303020404020204" pitchFamily="34" charset="0"/>
              </a:rPr>
              <a:t>ser</a:t>
            </a:r>
            <a:r>
              <a:rPr lang="en-US" sz="2400" dirty="0">
                <a:latin typeface="Adobe Clean Light" panose="020B0303020404020204" pitchFamily="34" charset="0"/>
              </a:rPr>
              <a:t> </a:t>
            </a:r>
            <a:r>
              <a:rPr lang="en-US" sz="2400" dirty="0" err="1">
                <a:latin typeface="Adobe Clean Light" panose="020B0303020404020204" pitchFamily="34" charset="0"/>
              </a:rPr>
              <a:t>compartidas</a:t>
            </a:r>
            <a:r>
              <a:rPr lang="en-US" sz="2400" dirty="0">
                <a:latin typeface="Adobe Clean Light" panose="020B0303020404020204" pitchFamily="34" charset="0"/>
              </a:rPr>
              <a:t> entre </a:t>
            </a:r>
            <a:r>
              <a:rPr lang="en-US" sz="2400" dirty="0" err="1">
                <a:latin typeface="Adobe Clean Light" panose="020B0303020404020204" pitchFamily="34" charset="0"/>
              </a:rPr>
              <a:t>todos</a:t>
            </a:r>
            <a:r>
              <a:rPr lang="en-US" sz="2400" dirty="0">
                <a:latin typeface="Adobe Clean Light" panose="020B0303020404020204" pitchFamily="34" charset="0"/>
              </a:rPr>
              <a:t> los </a:t>
            </a:r>
            <a:r>
              <a:rPr lang="en-US" sz="2400" dirty="0" err="1">
                <a:latin typeface="Adobe Clean Light" panose="020B0303020404020204" pitchFamily="34" charset="0"/>
              </a:rPr>
              <a:t>usuarios</a:t>
            </a:r>
            <a:endParaRPr lang="en-US" sz="2400" dirty="0">
              <a:latin typeface="Adobe Clean Light" panose="020B0303020404020204" pitchFamily="34" charset="0"/>
            </a:endParaRPr>
          </a:p>
          <a:p>
            <a:pPr marL="742950" lvl="1" indent="-285750">
              <a:lnSpc>
                <a:spcPct val="150000"/>
              </a:lnSpc>
              <a:buFont typeface="Arial" panose="020B0604020202020204" pitchFamily="34" charset="0"/>
              <a:buChar char="•"/>
            </a:pPr>
            <a:r>
              <a:rPr lang="en-US" sz="2400" dirty="0">
                <a:latin typeface="Adobe Clean Light" panose="020B0303020404020204" pitchFamily="34" charset="0"/>
              </a:rPr>
              <a:t>NUL </a:t>
            </a:r>
            <a:r>
              <a:rPr lang="en-US" sz="2400" dirty="0" err="1">
                <a:latin typeface="Adobe Clean Light" panose="020B0303020404020204" pitchFamily="34" charset="0"/>
              </a:rPr>
              <a:t>adicional</a:t>
            </a:r>
            <a:r>
              <a:rPr lang="en-US" sz="2400" dirty="0">
                <a:latin typeface="Adobe Clean Light" panose="020B0303020404020204" pitchFamily="34" charset="0"/>
              </a:rPr>
              <a:t> </a:t>
            </a:r>
            <a:r>
              <a:rPr lang="es-ES" sz="2400" dirty="0">
                <a:latin typeface="Adobe Clean Light" panose="020B0303020404020204" pitchFamily="34" charset="0"/>
              </a:rPr>
              <a:t>puede ser añadido pero se prorrateará para que todos los </a:t>
            </a:r>
            <a:r>
              <a:rPr lang="en-US" sz="2400" dirty="0">
                <a:latin typeface="Adobe Clean Light" panose="020B0303020404020204" pitchFamily="34" charset="0"/>
              </a:rPr>
              <a:t>NUL se </a:t>
            </a:r>
            <a:r>
              <a:rPr lang="en-US" sz="2400" dirty="0" err="1">
                <a:latin typeface="Adobe Clean Light" panose="020B0303020404020204" pitchFamily="34" charset="0"/>
              </a:rPr>
              <a:t>renueva</a:t>
            </a:r>
            <a:r>
              <a:rPr lang="en-US" sz="2400" dirty="0">
                <a:latin typeface="Adobe Clean Light" panose="020B0303020404020204" pitchFamily="34" charset="0"/>
              </a:rPr>
              <a:t> </a:t>
            </a:r>
            <a:r>
              <a:rPr lang="es-ES" sz="2400" dirty="0">
                <a:latin typeface="Adobe Clean Light" panose="020B0303020404020204" pitchFamily="34" charset="0"/>
              </a:rPr>
              <a:t>en el aniversario de la compra inicial</a:t>
            </a:r>
            <a:endParaRPr lang="en-US" sz="2400" dirty="0">
              <a:latin typeface="Adobe Clean Light" panose="020B0303020404020204" pitchFamily="34" charset="0"/>
            </a:endParaRPr>
          </a:p>
          <a:p>
            <a:pPr marL="742950" lvl="1" indent="-285750">
              <a:lnSpc>
                <a:spcPct val="150000"/>
              </a:lnSpc>
              <a:buFont typeface="Arial" panose="020B0604020202020204" pitchFamily="34" charset="0"/>
              <a:buChar char="•"/>
            </a:pPr>
            <a:r>
              <a:rPr lang="es-ES" sz="2400" dirty="0">
                <a:latin typeface="Adobe Clean Light" panose="020B0303020404020204" pitchFamily="34" charset="0"/>
              </a:rPr>
              <a:t>El conteo de transacciones se reduce cuando el usuario literalmente presiona el botón " </a:t>
            </a:r>
            <a:r>
              <a:rPr lang="es-ES" sz="2400" dirty="0" err="1">
                <a:latin typeface="Adobe Clean Light" panose="020B0303020404020204" pitchFamily="34" charset="0"/>
              </a:rPr>
              <a:t>Send</a:t>
            </a:r>
            <a:r>
              <a:rPr lang="es-ES" sz="2400" dirty="0">
                <a:latin typeface="Adobe Clean Light" panose="020B0303020404020204" pitchFamily="34" charset="0"/>
              </a:rPr>
              <a:t> " dentro de la consola de </a:t>
            </a:r>
            <a:r>
              <a:rPr lang="es-ES" sz="2400" dirty="0" err="1">
                <a:latin typeface="Adobe Clean Light" panose="020B0303020404020204" pitchFamily="34" charset="0"/>
              </a:rPr>
              <a:t>Sign</a:t>
            </a:r>
            <a:r>
              <a:rPr lang="es-ES" sz="2400" dirty="0">
                <a:latin typeface="Adobe Clean Light" panose="020B0303020404020204" pitchFamily="34" charset="0"/>
              </a:rPr>
              <a:t> para iniciar la firma.</a:t>
            </a:r>
            <a:endParaRPr lang="en-US" sz="2400" dirty="0">
              <a:latin typeface="Adobe Clean Light" panose="020B0303020404020204" pitchFamily="34" charset="0"/>
            </a:endParaRPr>
          </a:p>
          <a:p>
            <a:pPr marL="742950" lvl="1" indent="-285750">
              <a:lnSpc>
                <a:spcPct val="150000"/>
              </a:lnSpc>
              <a:buFont typeface="Arial" panose="020B0604020202020204" pitchFamily="34" charset="0"/>
              <a:buChar char="•"/>
            </a:pPr>
            <a:r>
              <a:rPr lang="en-US" sz="2400" dirty="0">
                <a:latin typeface="Adobe Clean Light" panose="020B0303020404020204" pitchFamily="34" charset="0"/>
              </a:rPr>
              <a:t>El receptor no </a:t>
            </a:r>
            <a:r>
              <a:rPr lang="en-US" sz="2400" dirty="0" err="1">
                <a:latin typeface="Adobe Clean Light" panose="020B0303020404020204" pitchFamily="34" charset="0"/>
              </a:rPr>
              <a:t>necesita</a:t>
            </a:r>
            <a:r>
              <a:rPr lang="en-US" sz="2400" dirty="0">
                <a:latin typeface="Adobe Clean Light" panose="020B0303020404020204" pitchFamily="34" charset="0"/>
              </a:rPr>
              <a:t> Adobe Sign o </a:t>
            </a:r>
            <a:r>
              <a:rPr lang="en-US" sz="2400" dirty="0" err="1">
                <a:latin typeface="Adobe Clean Light" panose="020B0303020404020204" pitchFamily="34" charset="0"/>
              </a:rPr>
              <a:t>ningún</a:t>
            </a:r>
            <a:r>
              <a:rPr lang="en-US" sz="2400" dirty="0">
                <a:latin typeface="Adobe Clean Light" panose="020B0303020404020204" pitchFamily="34" charset="0"/>
              </a:rPr>
              <a:t> </a:t>
            </a:r>
            <a:r>
              <a:rPr lang="en-US" sz="2400" dirty="0" err="1">
                <a:latin typeface="Adobe Clean Light" panose="020B0303020404020204" pitchFamily="34" charset="0"/>
              </a:rPr>
              <a:t>otro</a:t>
            </a:r>
            <a:r>
              <a:rPr lang="en-US" sz="2400" dirty="0">
                <a:latin typeface="Adobe Clean Light" panose="020B0303020404020204" pitchFamily="34" charset="0"/>
              </a:rPr>
              <a:t> </a:t>
            </a:r>
            <a:r>
              <a:rPr lang="en-US" sz="2400" dirty="0" err="1">
                <a:latin typeface="Adobe Clean Light" panose="020B0303020404020204" pitchFamily="34" charset="0"/>
              </a:rPr>
              <a:t>producto</a:t>
            </a:r>
            <a:r>
              <a:rPr lang="en-US" sz="2400" dirty="0">
                <a:latin typeface="Adobe Clean Light" panose="020B0303020404020204" pitchFamily="34" charset="0"/>
              </a:rPr>
              <a:t> Adobe para </a:t>
            </a:r>
            <a:r>
              <a:rPr lang="en-US" sz="2400" dirty="0" err="1">
                <a:latin typeface="Adobe Clean Light" panose="020B0303020404020204" pitchFamily="34" charset="0"/>
              </a:rPr>
              <a:t>firmar</a:t>
            </a:r>
            <a:r>
              <a:rPr lang="en-US" sz="2400" dirty="0">
                <a:latin typeface="Adobe Clean Light" panose="020B0303020404020204" pitchFamily="34" charset="0"/>
              </a:rPr>
              <a:t> un </a:t>
            </a:r>
            <a:r>
              <a:rPr lang="en-US" sz="2400" dirty="0" err="1">
                <a:latin typeface="Adobe Clean Light" panose="020B0303020404020204" pitchFamily="34" charset="0"/>
              </a:rPr>
              <a:t>documento</a:t>
            </a:r>
            <a:endParaRPr lang="en-US" sz="2400" dirty="0">
              <a:latin typeface="Adobe Clean Light" panose="020B0303020404020204" pitchFamily="34" charset="0"/>
            </a:endParaRPr>
          </a:p>
          <a:p>
            <a:pPr marL="742950" lvl="1" indent="-285750">
              <a:lnSpc>
                <a:spcPct val="150000"/>
              </a:lnSpc>
              <a:buFont typeface="Arial" panose="020B0604020202020204" pitchFamily="34" charset="0"/>
              <a:buChar char="•"/>
            </a:pPr>
            <a:r>
              <a:rPr lang="es-ES" sz="2400" dirty="0">
                <a:latin typeface="Adobe Clean Light" panose="020B0303020404020204" pitchFamily="34" charset="0"/>
              </a:rPr>
              <a:t>El destinatario necesita una conexión a Internet y un navegador de Internet</a:t>
            </a:r>
          </a:p>
          <a:p>
            <a:pPr marL="742950" lvl="1" indent="-285750">
              <a:lnSpc>
                <a:spcPct val="150000"/>
              </a:lnSpc>
              <a:buFont typeface="Arial" panose="020B0604020202020204" pitchFamily="34" charset="0"/>
              <a:buChar char="•"/>
            </a:pPr>
            <a:r>
              <a:rPr lang="es-ES" sz="2400" dirty="0">
                <a:latin typeface="Adobe Clean Light" panose="020B0303020404020204" pitchFamily="34" charset="0"/>
              </a:rPr>
              <a:t>El firmante recibirá un correo electrónico con un enlace al documento en la nube</a:t>
            </a:r>
            <a:endParaRPr lang="en-US" sz="2400" dirty="0">
              <a:latin typeface="Adobe Clean Light" panose="020B0303020404020204" pitchFamily="34" charset="0"/>
            </a:endParaRPr>
          </a:p>
          <a:p>
            <a:pPr marL="742950" lvl="1" indent="-285750">
              <a:lnSpc>
                <a:spcPct val="150000"/>
              </a:lnSpc>
              <a:buFont typeface="Arial" panose="020B0604020202020204" pitchFamily="34" charset="0"/>
              <a:buChar char="•"/>
            </a:pPr>
            <a:endParaRPr lang="en-US" sz="2400" dirty="0"/>
          </a:p>
          <a:p>
            <a:pPr marL="9525" indent="0">
              <a:buNone/>
            </a:pPr>
            <a:endParaRPr lang="en-US" dirty="0"/>
          </a:p>
        </p:txBody>
      </p:sp>
    </p:spTree>
    <p:extLst>
      <p:ext uri="{BB962C8B-B14F-4D97-AF65-F5344CB8AC3E}">
        <p14:creationId xmlns:p14="http://schemas.microsoft.com/office/powerpoint/2010/main" val="37938370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2771" y="1550682"/>
            <a:ext cx="9912779" cy="455509"/>
          </a:xfrm>
        </p:spPr>
        <p:txBody>
          <a:bodyPr/>
          <a:lstStyle/>
          <a:p>
            <a:r>
              <a:rPr lang="es-ES" sz="3200" dirty="0"/>
              <a:t>Qué hay para el socio?</a:t>
            </a:r>
            <a:endParaRPr lang="en-US" sz="3200" dirty="0"/>
          </a:p>
        </p:txBody>
      </p:sp>
    </p:spTree>
    <p:extLst>
      <p:ext uri="{BB962C8B-B14F-4D97-AF65-F5344CB8AC3E}">
        <p14:creationId xmlns:p14="http://schemas.microsoft.com/office/powerpoint/2010/main" val="35602448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91323-BCDD-2E49-81E3-53320BD7B613}"/>
              </a:ext>
            </a:extLst>
          </p:cNvPr>
          <p:cNvSpPr>
            <a:spLocks noGrp="1"/>
          </p:cNvSpPr>
          <p:nvPr>
            <p:ph type="title"/>
          </p:nvPr>
        </p:nvSpPr>
        <p:spPr/>
        <p:txBody>
          <a:bodyPr/>
          <a:lstStyle/>
          <a:p>
            <a:r>
              <a:rPr lang="en-US" dirty="0" err="1"/>
              <a:t>Márgenes</a:t>
            </a:r>
            <a:r>
              <a:rPr lang="en-US" dirty="0"/>
              <a:t>, </a:t>
            </a:r>
            <a:r>
              <a:rPr lang="en-US" dirty="0" err="1"/>
              <a:t>incentivos</a:t>
            </a:r>
            <a:r>
              <a:rPr lang="en-US" dirty="0"/>
              <a:t> APC</a:t>
            </a:r>
          </a:p>
        </p:txBody>
      </p:sp>
      <p:sp>
        <p:nvSpPr>
          <p:cNvPr id="4" name="Slide Number Placeholder 3">
            <a:extLst>
              <a:ext uri="{FF2B5EF4-FFF2-40B4-BE49-F238E27FC236}">
                <a16:creationId xmlns:a16="http://schemas.microsoft.com/office/drawing/2014/main" id="{043AA510-A33E-E24C-B545-06CCF2BBCBEE}"/>
              </a:ext>
            </a:extLst>
          </p:cNvPr>
          <p:cNvSpPr>
            <a:spLocks noGrp="1"/>
          </p:cNvSpPr>
          <p:nvPr>
            <p:ph type="sldNum" sz="quarter" idx="12"/>
          </p:nvPr>
        </p:nvSpPr>
        <p:spPr/>
        <p:txBody>
          <a:bodyPr/>
          <a:lstStyle/>
          <a:p>
            <a:pPr algn="ctr"/>
            <a:fld id="{90156F56-D5AE-4C6F-B826-C69D1BC521BB}" type="slidenum">
              <a:rPr lang="en-US" smtClean="0"/>
              <a:pPr algn="ctr"/>
              <a:t>67</a:t>
            </a:fld>
            <a:endParaRPr lang="en-US"/>
          </a:p>
        </p:txBody>
      </p:sp>
      <p:graphicFrame>
        <p:nvGraphicFramePr>
          <p:cNvPr id="5" name="Table 4">
            <a:extLst>
              <a:ext uri="{FF2B5EF4-FFF2-40B4-BE49-F238E27FC236}">
                <a16:creationId xmlns:a16="http://schemas.microsoft.com/office/drawing/2014/main" id="{BF88723E-54E0-FA4E-A78B-E357A809974F}"/>
              </a:ext>
            </a:extLst>
          </p:cNvPr>
          <p:cNvGraphicFramePr>
            <a:graphicFrameLocks noGrp="1"/>
          </p:cNvGraphicFramePr>
          <p:nvPr>
            <p:extLst>
              <p:ext uri="{D42A27DB-BD31-4B8C-83A1-F6EECF244321}">
                <p14:modId xmlns:p14="http://schemas.microsoft.com/office/powerpoint/2010/main" val="2754286250"/>
              </p:ext>
            </p:extLst>
          </p:nvPr>
        </p:nvGraphicFramePr>
        <p:xfrm>
          <a:off x="304801" y="1018066"/>
          <a:ext cx="11401648" cy="4251648"/>
        </p:xfrm>
        <a:graphic>
          <a:graphicData uri="http://schemas.openxmlformats.org/drawingml/2006/table">
            <a:tbl>
              <a:tblPr firstRow="1" bandRow="1">
                <a:tableStyleId>{21E4AEA4-8DFA-4A89-87EB-49C32662AFE0}</a:tableStyleId>
              </a:tblPr>
              <a:tblGrid>
                <a:gridCol w="1761743">
                  <a:extLst>
                    <a:ext uri="{9D8B030D-6E8A-4147-A177-3AD203B41FA5}">
                      <a16:colId xmlns:a16="http://schemas.microsoft.com/office/drawing/2014/main" val="2597896352"/>
                    </a:ext>
                  </a:extLst>
                </a:gridCol>
                <a:gridCol w="9639905">
                  <a:extLst>
                    <a:ext uri="{9D8B030D-6E8A-4147-A177-3AD203B41FA5}">
                      <a16:colId xmlns:a16="http://schemas.microsoft.com/office/drawing/2014/main" val="3986085703"/>
                    </a:ext>
                  </a:extLst>
                </a:gridCol>
              </a:tblGrid>
              <a:tr h="684487">
                <a:tc>
                  <a:txBody>
                    <a:bodyPr/>
                    <a:lstStyle/>
                    <a:p>
                      <a:pPr algn="ctr"/>
                      <a:r>
                        <a:rPr lang="en-US" sz="1800" b="1" i="0" dirty="0" err="1">
                          <a:latin typeface="Adobe Clean Light" panose="020B0303020404020204" pitchFamily="34" charset="0"/>
                        </a:rPr>
                        <a:t>Componentes</a:t>
                      </a:r>
                      <a:endParaRPr lang="en-US" sz="1800" b="1" i="0" dirty="0">
                        <a:latin typeface="Adobe Clean Light" panose="020B0303020404020204" pitchFamily="34" charset="0"/>
                      </a:endParaRPr>
                    </a:p>
                  </a:txBody>
                  <a:tcPr anchor="ctr"/>
                </a:tc>
                <a:tc>
                  <a:txBody>
                    <a:bodyPr/>
                    <a:lstStyle/>
                    <a:p>
                      <a:pPr marL="0" marR="0" lvl="0" indent="0" algn="ctr" defTabSz="10882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kern="1200" dirty="0" err="1">
                          <a:solidFill>
                            <a:schemeClr val="lt1"/>
                          </a:solidFill>
                          <a:latin typeface="Adobe Clean Light" panose="020B0303020404020204" pitchFamily="34" charset="0"/>
                          <a:ea typeface="+mn-ea"/>
                          <a:cs typeface="+mn-cs"/>
                        </a:rPr>
                        <a:t>Costo</a:t>
                      </a:r>
                      <a:r>
                        <a:rPr lang="en-US" sz="1800" b="1" i="0" kern="1200" dirty="0">
                          <a:solidFill>
                            <a:schemeClr val="lt1"/>
                          </a:solidFill>
                          <a:latin typeface="Adobe Clean Light" panose="020B0303020404020204" pitchFamily="34" charset="0"/>
                          <a:ea typeface="+mn-ea"/>
                          <a:cs typeface="+mn-cs"/>
                        </a:rPr>
                        <a:t> </a:t>
                      </a:r>
                      <a:r>
                        <a:rPr lang="en-US" sz="1800" b="0" i="0" kern="1200" dirty="0">
                          <a:solidFill>
                            <a:schemeClr val="lt1"/>
                          </a:solidFill>
                          <a:latin typeface="Adobe Clean Light" panose="020B0303020404020204" pitchFamily="34" charset="0"/>
                          <a:ea typeface="+mn-ea"/>
                          <a:cs typeface="+mn-cs"/>
                        </a:rPr>
                        <a:t>(</a:t>
                      </a:r>
                      <a:r>
                        <a:rPr lang="es-ES" sz="1800" b="0" i="0" kern="1200" dirty="0">
                          <a:solidFill>
                            <a:schemeClr val="lt1"/>
                          </a:solidFill>
                          <a:latin typeface="Adobe Clean Light" panose="020B0303020404020204" pitchFamily="34" charset="0"/>
                          <a:ea typeface="+mn-ea"/>
                          <a:cs typeface="+mn-cs"/>
                        </a:rPr>
                        <a:t>lo mismo en todas las ofertas de </a:t>
                      </a:r>
                      <a:r>
                        <a:rPr lang="es-ES" sz="1800" b="0" i="0" kern="1200" dirty="0" err="1">
                          <a:solidFill>
                            <a:schemeClr val="lt1"/>
                          </a:solidFill>
                          <a:latin typeface="Adobe Clean Light" panose="020B0303020404020204" pitchFamily="34" charset="0"/>
                          <a:ea typeface="+mn-ea"/>
                          <a:cs typeface="+mn-cs"/>
                        </a:rPr>
                        <a:t>Sign</a:t>
                      </a:r>
                      <a:r>
                        <a:rPr lang="en-US" sz="1800" b="0" i="0" kern="1200" dirty="0">
                          <a:solidFill>
                            <a:schemeClr val="lt1"/>
                          </a:solidFill>
                          <a:latin typeface="Adobe Clean Light" panose="020B0303020404020204" pitchFamily="34" charset="0"/>
                          <a:ea typeface="+mn-ea"/>
                          <a:cs typeface="+mn-cs"/>
                        </a:rPr>
                        <a:t>)</a:t>
                      </a:r>
                    </a:p>
                  </a:txBody>
                  <a:tcPr anchor="ctr"/>
                </a:tc>
                <a:extLst>
                  <a:ext uri="{0D108BD9-81ED-4DB2-BD59-A6C34878D82A}">
                    <a16:rowId xmlns:a16="http://schemas.microsoft.com/office/drawing/2014/main" val="633711264"/>
                  </a:ext>
                </a:extLst>
              </a:tr>
              <a:tr h="927096">
                <a:tc>
                  <a:txBody>
                    <a:bodyPr/>
                    <a:lstStyle/>
                    <a:p>
                      <a:pPr algn="ctr"/>
                      <a:r>
                        <a:rPr lang="en-US" sz="1800" b="1" i="0" dirty="0" err="1">
                          <a:latin typeface="Adobe Clean Light" panose="020B0303020404020204" pitchFamily="34" charset="0"/>
                        </a:rPr>
                        <a:t>Márgen</a:t>
                      </a:r>
                      <a:r>
                        <a:rPr lang="en-US" sz="1800" b="1" i="0" dirty="0">
                          <a:latin typeface="Adobe Clean Light" panose="020B0303020404020204" pitchFamily="34" charset="0"/>
                        </a:rPr>
                        <a:t> del Canal</a:t>
                      </a:r>
                    </a:p>
                  </a:txBody>
                  <a:tcPr anchor="ctr"/>
                </a:tc>
                <a:tc>
                  <a:txBody>
                    <a:bodyPr/>
                    <a:lstStyle/>
                    <a:p>
                      <a:pPr marL="0" algn="ctr" defTabSz="1088291" rtl="0" eaLnBrk="1" latinLnBrk="0" hangingPunct="1"/>
                      <a:endParaRPr lang="en-US" sz="2000" b="1" i="0" kern="1200" dirty="0">
                        <a:solidFill>
                          <a:schemeClr val="dk1"/>
                        </a:solidFill>
                        <a:latin typeface="Adobe Clean Light" panose="020B0303020404020204" pitchFamily="34" charset="0"/>
                        <a:ea typeface="+mn-ea"/>
                        <a:cs typeface="+mn-cs"/>
                      </a:endParaRPr>
                    </a:p>
                    <a:p>
                      <a:pPr marL="0" algn="ctr" defTabSz="1088291" rtl="0" eaLnBrk="1" latinLnBrk="0" hangingPunct="1"/>
                      <a:r>
                        <a:rPr lang="en-US" sz="2000" b="1" i="0" kern="1200" dirty="0">
                          <a:solidFill>
                            <a:schemeClr val="dk1"/>
                          </a:solidFill>
                          <a:latin typeface="Adobe Clean Light" panose="020B0303020404020204" pitchFamily="34" charset="0"/>
                          <a:ea typeface="+mn-ea"/>
                          <a:cs typeface="+mn-cs"/>
                        </a:rPr>
                        <a:t>25%</a:t>
                      </a:r>
                    </a:p>
                  </a:txBody>
                  <a:tcPr/>
                </a:tc>
                <a:extLst>
                  <a:ext uri="{0D108BD9-81ED-4DB2-BD59-A6C34878D82A}">
                    <a16:rowId xmlns:a16="http://schemas.microsoft.com/office/drawing/2014/main" val="2867663637"/>
                  </a:ext>
                </a:extLst>
              </a:tr>
              <a:tr h="1147854">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800" b="1" i="0" dirty="0" err="1">
                          <a:latin typeface="Adobe Clean Light" panose="020B0303020404020204" pitchFamily="34" charset="0"/>
                        </a:rPr>
                        <a:t>Volumen</a:t>
                      </a:r>
                      <a:endParaRPr lang="en-US" sz="1800" b="1" i="0" dirty="0">
                        <a:latin typeface="Adobe Clean Light" panose="020B0303020404020204" pitchFamily="34" charset="0"/>
                      </a:endParaRPr>
                    </a:p>
                    <a:p>
                      <a:pPr marL="0" marR="0" lvl="0" indent="0" algn="ctr" defTabSz="1088291" rtl="0" eaLnBrk="1" fontAlgn="auto" latinLnBrk="0" hangingPunct="1">
                        <a:lnSpc>
                          <a:spcPct val="100000"/>
                        </a:lnSpc>
                        <a:spcBef>
                          <a:spcPts val="0"/>
                        </a:spcBef>
                        <a:spcAft>
                          <a:spcPts val="0"/>
                        </a:spcAft>
                        <a:buClrTx/>
                        <a:buSzTx/>
                        <a:buFontTx/>
                        <a:buNone/>
                        <a:tabLst/>
                        <a:defRPr/>
                      </a:pPr>
                      <a:r>
                        <a:rPr lang="en-US" sz="1800" b="1" i="0" dirty="0" err="1">
                          <a:latin typeface="Adobe Clean Light" panose="020B0303020404020204" pitchFamily="34" charset="0"/>
                        </a:rPr>
                        <a:t>descuento</a:t>
                      </a:r>
                      <a:endParaRPr lang="en-US" sz="1800" b="1" i="0" dirty="0">
                        <a:latin typeface="Adobe Clean Light" panose="020B0303020404020204" pitchFamily="34" charset="0"/>
                      </a:endParaRPr>
                    </a:p>
                  </a:txBody>
                  <a:tcPr anchor="ctr"/>
                </a:tc>
                <a:tc>
                  <a:txBody>
                    <a:bodyPr/>
                    <a:lstStyle/>
                    <a:p>
                      <a:pPr marL="0" algn="ctr" defTabSz="1088291" rtl="0" eaLnBrk="1" latinLnBrk="0" hangingPunct="1"/>
                      <a:endParaRPr lang="en-US" sz="1400" b="1" i="0" kern="1200" dirty="0">
                        <a:solidFill>
                          <a:schemeClr val="dk1"/>
                        </a:solidFill>
                        <a:latin typeface="Adobe Clean Light" panose="020B0303020404020204" pitchFamily="34" charset="0"/>
                        <a:ea typeface="+mn-ea"/>
                        <a:cs typeface="+mn-cs"/>
                      </a:endParaRPr>
                    </a:p>
                    <a:p>
                      <a:pPr marL="0" algn="ctr" defTabSz="1088291" rtl="0" eaLnBrk="1" latinLnBrk="0" hangingPunct="1"/>
                      <a:r>
                        <a:rPr lang="en-US" sz="2000" b="1" i="0" kern="1200" dirty="0">
                          <a:solidFill>
                            <a:schemeClr val="dk1"/>
                          </a:solidFill>
                          <a:latin typeface="Adobe Clean Light" panose="020B0303020404020204" pitchFamily="34" charset="0"/>
                          <a:ea typeface="+mn-ea"/>
                          <a:cs typeface="+mn-cs"/>
                        </a:rPr>
                        <a:t>4% titular, 2% no titular (NA</a:t>
                      </a:r>
                      <a:r>
                        <a:rPr lang="en-US" sz="2000" b="0" i="0" kern="1200" dirty="0">
                          <a:solidFill>
                            <a:schemeClr val="dk1"/>
                          </a:solidFill>
                          <a:latin typeface="Adobe Clean Light" panose="020B0303020404020204" pitchFamily="34" charset="0"/>
                          <a:ea typeface="+mn-ea"/>
                          <a:cs typeface="+mn-cs"/>
                        </a:rPr>
                        <a:t>)</a:t>
                      </a:r>
                    </a:p>
                  </a:txBody>
                  <a:tcPr/>
                </a:tc>
                <a:extLst>
                  <a:ext uri="{0D108BD9-81ED-4DB2-BD59-A6C34878D82A}">
                    <a16:rowId xmlns:a16="http://schemas.microsoft.com/office/drawing/2014/main" val="4094864540"/>
                  </a:ext>
                </a:extLst>
              </a:tr>
              <a:tr h="1033069">
                <a:tc>
                  <a:txBody>
                    <a:bodyPr/>
                    <a:lstStyle/>
                    <a:p>
                      <a:pPr marL="0" marR="0" lvl="0" indent="0" algn="ctr" defTabSz="1088291" rtl="0" eaLnBrk="1" fontAlgn="auto" latinLnBrk="0" hangingPunct="1">
                        <a:lnSpc>
                          <a:spcPct val="100000"/>
                        </a:lnSpc>
                        <a:spcBef>
                          <a:spcPts val="0"/>
                        </a:spcBef>
                        <a:spcAft>
                          <a:spcPts val="0"/>
                        </a:spcAft>
                        <a:buClrTx/>
                        <a:buSzTx/>
                        <a:buFontTx/>
                        <a:buNone/>
                        <a:tabLst/>
                        <a:defRPr/>
                      </a:pPr>
                      <a:r>
                        <a:rPr lang="en-US" sz="1800" b="1" i="0" dirty="0">
                          <a:latin typeface="Adobe Clean Light" panose="020B0303020404020204" pitchFamily="34" charset="0"/>
                        </a:rPr>
                        <a:t>Reg.</a:t>
                      </a:r>
                      <a:r>
                        <a:rPr lang="en-US" sz="1800" b="1" i="0" baseline="0" dirty="0">
                          <a:latin typeface="Adobe Clean Light" panose="020B0303020404020204" pitchFamily="34" charset="0"/>
                        </a:rPr>
                        <a:t> </a:t>
                      </a:r>
                      <a:r>
                        <a:rPr lang="en-US" sz="1800" b="1" i="0" baseline="0" dirty="0" err="1">
                          <a:latin typeface="Adobe Clean Light" panose="020B0303020404020204" pitchFamily="34" charset="0"/>
                        </a:rPr>
                        <a:t>Negocio</a:t>
                      </a:r>
                      <a:endParaRPr lang="en-US" sz="1800" b="1" i="0" dirty="0">
                        <a:latin typeface="Adobe Clean Light" panose="020B0303020404020204" pitchFamily="34" charset="0"/>
                      </a:endParaRPr>
                    </a:p>
                    <a:p>
                      <a:pPr algn="ctr"/>
                      <a:endParaRPr lang="en-US" sz="1800" b="1" i="0" dirty="0">
                        <a:latin typeface="Adobe Clean Light" panose="020B0303020404020204" pitchFamily="34" charset="0"/>
                      </a:endParaRPr>
                    </a:p>
                  </a:txBody>
                  <a:tcPr anchor="ctr"/>
                </a:tc>
                <a:tc>
                  <a:txBody>
                    <a:bodyPr/>
                    <a:lstStyle/>
                    <a:p>
                      <a:pPr marL="0" algn="ctr" defTabSz="1088291" rtl="0" eaLnBrk="1" latinLnBrk="0" hangingPunct="1"/>
                      <a:endParaRPr lang="en-US" sz="2000" b="1" i="0" kern="1200" dirty="0">
                        <a:solidFill>
                          <a:schemeClr val="dk1"/>
                        </a:solidFill>
                        <a:latin typeface="Adobe Clean Light" panose="020B0303020404020204" pitchFamily="34" charset="0"/>
                        <a:ea typeface="+mn-ea"/>
                        <a:cs typeface="+mn-cs"/>
                      </a:endParaRPr>
                    </a:p>
                    <a:p>
                      <a:pPr marL="0" algn="ctr" defTabSz="1088291" rtl="0" eaLnBrk="1" latinLnBrk="0" hangingPunct="1"/>
                      <a:r>
                        <a:rPr lang="en-US" sz="2000" b="1" i="0" kern="1200" dirty="0">
                          <a:solidFill>
                            <a:schemeClr val="dk1"/>
                          </a:solidFill>
                          <a:latin typeface="Adobe Clean Light" panose="020B0303020404020204" pitchFamily="34" charset="0"/>
                          <a:ea typeface="+mn-ea"/>
                          <a:cs typeface="+mn-cs"/>
                        </a:rPr>
                        <a:t>30% </a:t>
                      </a:r>
                      <a:r>
                        <a:rPr lang="en-US" sz="2000" b="1" i="0" kern="1200" dirty="0" err="1">
                          <a:solidFill>
                            <a:schemeClr val="dk1"/>
                          </a:solidFill>
                          <a:latin typeface="Adobe Clean Light" panose="020B0303020404020204" pitchFamily="34" charset="0"/>
                          <a:ea typeface="+mn-ea"/>
                          <a:cs typeface="+mn-cs"/>
                        </a:rPr>
                        <a:t>en</a:t>
                      </a:r>
                      <a:r>
                        <a:rPr lang="en-US" sz="2000" b="1" i="0" kern="1200" dirty="0">
                          <a:solidFill>
                            <a:schemeClr val="dk1"/>
                          </a:solidFill>
                          <a:latin typeface="Adobe Clean Light" panose="020B0303020404020204" pitchFamily="34" charset="0"/>
                          <a:ea typeface="+mn-ea"/>
                          <a:cs typeface="+mn-cs"/>
                        </a:rPr>
                        <a:t> 10 NUL o 1500 </a:t>
                      </a:r>
                      <a:r>
                        <a:rPr lang="en-US" sz="2000" b="1" i="0" kern="1200" dirty="0" err="1">
                          <a:solidFill>
                            <a:schemeClr val="dk1"/>
                          </a:solidFill>
                          <a:latin typeface="Adobe Clean Light" panose="020B0303020404020204" pitchFamily="34" charset="0"/>
                          <a:ea typeface="+mn-ea"/>
                          <a:cs typeface="+mn-cs"/>
                        </a:rPr>
                        <a:t>Transacciones</a:t>
                      </a:r>
                      <a:endParaRPr lang="en-US" sz="2000" b="1" i="0" kern="1200" dirty="0">
                        <a:solidFill>
                          <a:schemeClr val="dk1"/>
                        </a:solidFill>
                        <a:latin typeface="Adobe Clean Light" panose="020B0303020404020204" pitchFamily="34" charset="0"/>
                        <a:ea typeface="+mn-ea"/>
                        <a:cs typeface="+mn-cs"/>
                      </a:endParaRPr>
                    </a:p>
                  </a:txBody>
                  <a:tcPr/>
                </a:tc>
                <a:extLst>
                  <a:ext uri="{0D108BD9-81ED-4DB2-BD59-A6C34878D82A}">
                    <a16:rowId xmlns:a16="http://schemas.microsoft.com/office/drawing/2014/main" val="493237533"/>
                  </a:ext>
                </a:extLst>
              </a:tr>
              <a:tr h="459142">
                <a:tc>
                  <a:txBody>
                    <a:bodyPr/>
                    <a:lstStyle/>
                    <a:p>
                      <a:pPr algn="ctr"/>
                      <a:r>
                        <a:rPr lang="en-US" sz="1800" b="1" i="0">
                          <a:latin typeface="Adobe Clean Light" panose="020B0303020404020204" pitchFamily="34" charset="0"/>
                        </a:rPr>
                        <a:t>MDF</a:t>
                      </a:r>
                    </a:p>
                  </a:txBody>
                  <a:tcPr anchor="ctr"/>
                </a:tc>
                <a:tc>
                  <a:txBody>
                    <a:bodyPr/>
                    <a:lstStyle/>
                    <a:p>
                      <a:pPr algn="ctr"/>
                      <a:r>
                        <a:rPr lang="en-US" sz="1600" b="0" i="0" dirty="0" err="1">
                          <a:latin typeface="Adobe Clean Light" panose="020B0303020404020204" pitchFamily="34" charset="0"/>
                        </a:rPr>
                        <a:t>Discrecional</a:t>
                      </a:r>
                      <a:r>
                        <a:rPr lang="en-US" sz="1600" b="0" i="0" dirty="0">
                          <a:latin typeface="Adobe Clean Light" panose="020B0303020404020204" pitchFamily="34" charset="0"/>
                        </a:rPr>
                        <a:t>; </a:t>
                      </a:r>
                      <a:r>
                        <a:rPr lang="en-US" sz="1600" b="0" i="0" dirty="0" err="1">
                          <a:latin typeface="Adobe Clean Light" panose="020B0303020404020204" pitchFamily="34" charset="0"/>
                        </a:rPr>
                        <a:t>enfocada</a:t>
                      </a:r>
                      <a:r>
                        <a:rPr lang="en-US" sz="1600" b="0" i="0" dirty="0">
                          <a:latin typeface="Adobe Clean Light" panose="020B0303020404020204" pitchFamily="34" charset="0"/>
                        </a:rPr>
                        <a:t> </a:t>
                      </a:r>
                      <a:r>
                        <a:rPr lang="en-US" sz="1600" b="0" i="0" dirty="0" err="1">
                          <a:latin typeface="Adobe Clean Light" panose="020B0303020404020204" pitchFamily="34" charset="0"/>
                        </a:rPr>
                        <a:t>en</a:t>
                      </a:r>
                      <a:r>
                        <a:rPr lang="en-US" sz="1600" b="0" i="0" dirty="0">
                          <a:latin typeface="Adobe Clean Light" panose="020B0303020404020204" pitchFamily="34" charset="0"/>
                        </a:rPr>
                        <a:t> la</a:t>
                      </a:r>
                      <a:r>
                        <a:rPr lang="en-US" sz="1600" b="0" i="0" baseline="0" dirty="0">
                          <a:latin typeface="Adobe Clean Light" panose="020B0303020404020204" pitchFamily="34" charset="0"/>
                        </a:rPr>
                        <a:t> parte superior del </a:t>
                      </a:r>
                      <a:r>
                        <a:rPr lang="en-US" sz="1600" b="0" i="0" baseline="0" dirty="0" err="1">
                          <a:latin typeface="Adobe Clean Light" panose="020B0303020404020204" pitchFamily="34" charset="0"/>
                        </a:rPr>
                        <a:t>pais</a:t>
                      </a:r>
                      <a:r>
                        <a:rPr lang="en-US" sz="1600" b="0" i="0" baseline="0" dirty="0">
                          <a:latin typeface="Adobe Clean Light" panose="020B0303020404020204" pitchFamily="34" charset="0"/>
                        </a:rPr>
                        <a:t> </a:t>
                      </a:r>
                      <a:r>
                        <a:rPr lang="en-US" sz="1600" b="0" i="0" baseline="0" dirty="0" err="1">
                          <a:latin typeface="Adobe Clean Light" panose="020B0303020404020204" pitchFamily="34" charset="0"/>
                        </a:rPr>
                        <a:t>Nivel</a:t>
                      </a:r>
                      <a:r>
                        <a:rPr lang="en-US" sz="1600" b="0" i="0" baseline="0" dirty="0">
                          <a:latin typeface="Adobe Clean Light" panose="020B0303020404020204" pitchFamily="34" charset="0"/>
                        </a:rPr>
                        <a:t> </a:t>
                      </a:r>
                      <a:r>
                        <a:rPr lang="en-US" sz="1600" b="0" i="0" dirty="0">
                          <a:latin typeface="Adobe Clean Light" panose="020B0303020404020204" pitchFamily="34" charset="0"/>
                        </a:rPr>
                        <a:t>1 y </a:t>
                      </a:r>
                      <a:r>
                        <a:rPr lang="en-US" sz="1600" b="0" i="0" dirty="0" err="1">
                          <a:latin typeface="Adobe Clean Light" panose="020B0303020404020204" pitchFamily="34" charset="0"/>
                        </a:rPr>
                        <a:t>socios</a:t>
                      </a:r>
                      <a:r>
                        <a:rPr lang="en-US" sz="1600" b="0" i="0" dirty="0">
                          <a:latin typeface="Adobe Clean Light" panose="020B0303020404020204" pitchFamily="34" charset="0"/>
                        </a:rPr>
                        <a:t> de </a:t>
                      </a:r>
                      <a:r>
                        <a:rPr lang="en-US" sz="1600" b="0" i="0" dirty="0" err="1">
                          <a:latin typeface="Adobe Clean Light" panose="020B0303020404020204" pitchFamily="34" charset="0"/>
                        </a:rPr>
                        <a:t>distribución</a:t>
                      </a:r>
                      <a:r>
                        <a:rPr lang="en-US" sz="1600" b="0" i="0" dirty="0">
                          <a:latin typeface="Adobe Clean Light" panose="020B0303020404020204" pitchFamily="34" charset="0"/>
                        </a:rPr>
                        <a:t> </a:t>
                      </a:r>
                      <a:r>
                        <a:rPr lang="en-US" sz="1600" b="0" i="0" dirty="0" err="1">
                          <a:latin typeface="Adobe Clean Light" panose="020B0303020404020204" pitchFamily="34" charset="0"/>
                        </a:rPr>
                        <a:t>únicamente</a:t>
                      </a:r>
                      <a:endParaRPr lang="en-US" sz="1600" b="0" i="0" dirty="0">
                        <a:latin typeface="Adobe Clean Light" panose="020B0303020404020204" pitchFamily="34" charset="0"/>
                      </a:endParaRPr>
                    </a:p>
                  </a:txBody>
                  <a:tcPr/>
                </a:tc>
                <a:extLst>
                  <a:ext uri="{0D108BD9-81ED-4DB2-BD59-A6C34878D82A}">
                    <a16:rowId xmlns:a16="http://schemas.microsoft.com/office/drawing/2014/main" val="1139721229"/>
                  </a:ext>
                </a:extLst>
              </a:tr>
            </a:tbl>
          </a:graphicData>
        </a:graphic>
      </p:graphicFrame>
    </p:spTree>
    <p:extLst>
      <p:ext uri="{BB962C8B-B14F-4D97-AF65-F5344CB8AC3E}">
        <p14:creationId xmlns:p14="http://schemas.microsoft.com/office/powerpoint/2010/main" val="3744039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634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1B49EFF-DDFB-45AA-A1C4-7F4659737ACB}"/>
              </a:ext>
            </a:extLst>
          </p:cNvPr>
          <p:cNvSpPr/>
          <p:nvPr/>
        </p:nvSpPr>
        <p:spPr>
          <a:xfrm rot="10800000">
            <a:off x="1589" y="1"/>
            <a:ext cx="12188825" cy="6461779"/>
          </a:xfrm>
          <a:prstGeom prst="rect">
            <a:avLst/>
          </a:prstGeom>
          <a:gradFill flip="none" rotWithShape="1">
            <a:gsLst>
              <a:gs pos="0">
                <a:srgbClr val="092950"/>
              </a:gs>
              <a:gs pos="100000">
                <a:srgbClr val="002060">
                  <a:alpha val="0"/>
                </a:srgbClr>
              </a:gs>
            </a:gsLst>
            <a:lin ang="10800000" scaled="0"/>
            <a:tileRect/>
          </a:gradFill>
          <a:ln w="25400" cap="flat" cmpd="sng" algn="ctr">
            <a:noFill/>
            <a:prstDash val="solid"/>
          </a:ln>
          <a:effectLst/>
        </p:spPr>
        <p:txBody>
          <a:bodyPr rtlCol="0" anchor="ctr"/>
          <a:lstStyle/>
          <a:p>
            <a:pPr algn="ctr" defTabSz="913532">
              <a:defRPr/>
            </a:pPr>
            <a:endParaRPr lang="en-US" sz="1897" kern="0">
              <a:solidFill>
                <a:prstClr val="white"/>
              </a:solidFill>
              <a:latin typeface="Adobe Clean Light" panose="020B0303020404020204" pitchFamily="34" charset="0"/>
              <a:ea typeface=""/>
              <a:cs typeface=""/>
            </a:endParaRPr>
          </a:p>
        </p:txBody>
      </p:sp>
      <p:sp>
        <p:nvSpPr>
          <p:cNvPr id="18" name="Rectangle 17"/>
          <p:cNvSpPr/>
          <p:nvPr/>
        </p:nvSpPr>
        <p:spPr>
          <a:xfrm>
            <a:off x="4143133" y="910263"/>
            <a:ext cx="3904463" cy="5375431"/>
          </a:xfrm>
          <a:prstGeom prst="rect">
            <a:avLst/>
          </a:prstGeom>
          <a:solidFill>
            <a:schemeClr val="tx1">
              <a:alpha val="33000"/>
            </a:schemeClr>
          </a:solidFill>
          <a:ln>
            <a:noFill/>
          </a:ln>
          <a:effectLst/>
          <a:scene3d>
            <a:camera prst="orthographicFront">
              <a:rot lat="0" lon="0" rev="0"/>
            </a:camera>
            <a:lightRig rig="threePt" dir="tl">
              <a:rot lat="0" lon="0" rev="0"/>
            </a:lightRig>
          </a:scene3d>
          <a:sp3d prstMaterial="metal">
            <a:bevelT w="0" h="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799">
              <a:solidFill>
                <a:prstClr val="white"/>
              </a:solidFill>
            </a:endParaRPr>
          </a:p>
        </p:txBody>
      </p:sp>
      <p:sp>
        <p:nvSpPr>
          <p:cNvPr id="19" name="Rectangle 18"/>
          <p:cNvSpPr/>
          <p:nvPr/>
        </p:nvSpPr>
        <p:spPr>
          <a:xfrm>
            <a:off x="8146456" y="910263"/>
            <a:ext cx="3656123" cy="5375431"/>
          </a:xfrm>
          <a:prstGeom prst="rect">
            <a:avLst/>
          </a:prstGeom>
          <a:solidFill>
            <a:schemeClr val="tx1">
              <a:alpha val="33000"/>
            </a:schemeClr>
          </a:solidFill>
          <a:ln>
            <a:noFill/>
          </a:ln>
          <a:effectLst/>
          <a:scene3d>
            <a:camera prst="orthographicFront">
              <a:rot lat="0" lon="0" rev="0"/>
            </a:camera>
            <a:lightRig rig="threePt" dir="tl">
              <a:rot lat="0" lon="0" rev="0"/>
            </a:lightRig>
          </a:scene3d>
          <a:sp3d prstMaterial="metal">
            <a:bevelT w="0" h="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799">
              <a:solidFill>
                <a:prstClr val="white"/>
              </a:solidFill>
            </a:endParaRPr>
          </a:p>
        </p:txBody>
      </p:sp>
      <p:sp>
        <p:nvSpPr>
          <p:cNvPr id="33" name="Rectangle 32">
            <a:extLst>
              <a:ext uri="{FF2B5EF4-FFF2-40B4-BE49-F238E27FC236}">
                <a16:creationId xmlns:a16="http://schemas.microsoft.com/office/drawing/2014/main" id="{85F38EDF-5588-42F1-9D01-3210CF3ACE1C}"/>
              </a:ext>
            </a:extLst>
          </p:cNvPr>
          <p:cNvSpPr/>
          <p:nvPr/>
        </p:nvSpPr>
        <p:spPr>
          <a:xfrm>
            <a:off x="4285216" y="4797980"/>
            <a:ext cx="3620296" cy="1019447"/>
          </a:xfrm>
          <a:prstGeom prst="rect">
            <a:avLst/>
          </a:prstGeom>
          <a:solidFill>
            <a:srgbClr val="FFFFFF"/>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60040DA-ED1E-4793-BE59-42B184C9F674}"/>
              </a:ext>
            </a:extLst>
          </p:cNvPr>
          <p:cNvSpPr/>
          <p:nvPr/>
        </p:nvSpPr>
        <p:spPr>
          <a:xfrm>
            <a:off x="8283504" y="4797980"/>
            <a:ext cx="3382027" cy="1019447"/>
          </a:xfrm>
          <a:prstGeom prst="rect">
            <a:avLst/>
          </a:prstGeom>
          <a:solidFill>
            <a:srgbClr val="FFFFFF"/>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2978" y="910263"/>
            <a:ext cx="3656123" cy="5375431"/>
          </a:xfrm>
          <a:prstGeom prst="rect">
            <a:avLst/>
          </a:prstGeom>
          <a:solidFill>
            <a:schemeClr val="tx1">
              <a:alpha val="33000"/>
            </a:schemeClr>
          </a:solidFill>
          <a:ln>
            <a:noFill/>
          </a:ln>
          <a:effectLst/>
          <a:scene3d>
            <a:camera prst="orthographicFront">
              <a:rot lat="0" lon="0" rev="0"/>
            </a:camera>
            <a:lightRig rig="threePt" dir="tl">
              <a:rot lat="0" lon="0" rev="0"/>
            </a:lightRig>
          </a:scene3d>
          <a:sp3d prstMaterial="metal">
            <a:bevelT w="0" h="0"/>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799">
              <a:solidFill>
                <a:prstClr val="white"/>
              </a:solidFill>
            </a:endParaRPr>
          </a:p>
        </p:txBody>
      </p:sp>
      <p:sp>
        <p:nvSpPr>
          <p:cNvPr id="11" name="Rectangle 10">
            <a:extLst>
              <a:ext uri="{FF2B5EF4-FFF2-40B4-BE49-F238E27FC236}">
                <a16:creationId xmlns:a16="http://schemas.microsoft.com/office/drawing/2014/main" id="{F92CBCD4-0B58-46C6-9F0B-C1E12733954C}"/>
              </a:ext>
            </a:extLst>
          </p:cNvPr>
          <p:cNvSpPr/>
          <p:nvPr/>
        </p:nvSpPr>
        <p:spPr>
          <a:xfrm>
            <a:off x="520026" y="4797980"/>
            <a:ext cx="3382027" cy="1019447"/>
          </a:xfrm>
          <a:prstGeom prst="rect">
            <a:avLst/>
          </a:prstGeom>
          <a:solidFill>
            <a:srgbClr val="FFFFFF"/>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4ACBE697-498D-4593-BB36-49C496327CCB}"/>
              </a:ext>
            </a:extLst>
          </p:cNvPr>
          <p:cNvSpPr>
            <a:spLocks noGrp="1"/>
          </p:cNvSpPr>
          <p:nvPr>
            <p:ph type="title"/>
          </p:nvPr>
        </p:nvSpPr>
        <p:spPr/>
        <p:txBody>
          <a:bodyPr/>
          <a:lstStyle/>
          <a:p>
            <a:r>
              <a:rPr lang="es-ES" dirty="0">
                <a:solidFill>
                  <a:schemeClr val="bg1"/>
                </a:solidFill>
              </a:rPr>
              <a:t>Con un poderoso retorno de la inversión</a:t>
            </a:r>
            <a:endParaRPr lang="en-US" dirty="0">
              <a:solidFill>
                <a:schemeClr val="bg1"/>
              </a:solidFill>
            </a:endParaRPr>
          </a:p>
        </p:txBody>
      </p:sp>
      <p:sp>
        <p:nvSpPr>
          <p:cNvPr id="12" name="Slide Number Placeholder 5"/>
          <p:cNvSpPr>
            <a:spLocks noGrp="1"/>
          </p:cNvSpPr>
          <p:nvPr>
            <p:ph type="sldNum" sz="quarter" idx="12"/>
          </p:nvPr>
        </p:nvSpPr>
        <p:spPr/>
        <p:txBody>
          <a:bodyPr/>
          <a:lstStyle>
            <a:lvl1pPr algn="r">
              <a:defRPr sz="800">
                <a:solidFill>
                  <a:schemeClr val="bg1"/>
                </a:solidFill>
              </a:defRPr>
            </a:lvl1pPr>
          </a:lstStyle>
          <a:p>
            <a:pPr algn="ctr"/>
            <a:fld id="{90156F56-D5AE-4C6F-B826-C69D1BC521BB}" type="slidenum">
              <a:rPr lang="en-US" smtClean="0"/>
              <a:pPr algn="ctr"/>
              <a:t>7</a:t>
            </a:fld>
            <a:endParaRPr lang="en-US"/>
          </a:p>
        </p:txBody>
      </p:sp>
      <p:sp>
        <p:nvSpPr>
          <p:cNvPr id="27" name="Rectangle 26"/>
          <p:cNvSpPr/>
          <p:nvPr/>
        </p:nvSpPr>
        <p:spPr>
          <a:xfrm>
            <a:off x="714669" y="3348993"/>
            <a:ext cx="2992741" cy="1476045"/>
          </a:xfrm>
          <a:prstGeom prst="rect">
            <a:avLst/>
          </a:prstGeom>
          <a:noFill/>
          <a:ln w="25400" cap="flat" cmpd="sng" algn="ctr">
            <a:noFill/>
            <a:prstDash val="solid"/>
          </a:ln>
          <a:effectLst/>
        </p:spPr>
        <p:txBody>
          <a:bodyPr wrap="square" lIns="0" tIns="0" rIns="0" bIns="0" rtlCol="0" anchor="t" anchorCtr="0">
            <a:spAutoFit/>
          </a:bodyPr>
          <a:lstStyle/>
          <a:p>
            <a:pPr algn="ctr" defTabSz="913208">
              <a:buClr>
                <a:srgbClr val="00A4E4"/>
              </a:buClr>
              <a:buSzPct val="70000"/>
              <a:defRPr/>
            </a:pPr>
            <a:r>
              <a:rPr lang="es-ES" sz="2398" kern="0" dirty="0">
                <a:solidFill>
                  <a:prstClr val="white"/>
                </a:solidFill>
                <a:latin typeface="Adobe Clean Light" panose="020B0303020404020204" pitchFamily="34" charset="0"/>
              </a:rPr>
              <a:t>Los contratos de los empleados se volvieron en 11 horas, vs. 3 semanas</a:t>
            </a:r>
          </a:p>
        </p:txBody>
      </p:sp>
      <p:sp>
        <p:nvSpPr>
          <p:cNvPr id="28" name="TextBox 27"/>
          <p:cNvSpPr txBox="1"/>
          <p:nvPr/>
        </p:nvSpPr>
        <p:spPr>
          <a:xfrm>
            <a:off x="442339" y="871862"/>
            <a:ext cx="3537401" cy="1322798"/>
          </a:xfrm>
          <a:prstGeom prst="rect">
            <a:avLst/>
          </a:prstGeom>
          <a:noFill/>
        </p:spPr>
        <p:txBody>
          <a:bodyPr wrap="square" rtlCol="0">
            <a:spAutoFit/>
          </a:bodyPr>
          <a:lstStyle/>
          <a:p>
            <a:pPr algn="ctr" defTabSz="913852"/>
            <a:r>
              <a:rPr lang="en-US" sz="3998" dirty="0" err="1">
                <a:solidFill>
                  <a:prstClr val="white"/>
                </a:solidFill>
                <a:latin typeface="Adobe Clean Light" pitchFamily="34" charset="0"/>
              </a:rPr>
              <a:t>Ahorro</a:t>
            </a:r>
            <a:r>
              <a:rPr lang="en-US" sz="3998" dirty="0">
                <a:solidFill>
                  <a:prstClr val="white"/>
                </a:solidFill>
                <a:latin typeface="Adobe Clean Light" pitchFamily="34" charset="0"/>
              </a:rPr>
              <a:t> </a:t>
            </a:r>
            <a:r>
              <a:rPr lang="en-US" sz="3998" dirty="0" err="1">
                <a:solidFill>
                  <a:prstClr val="white"/>
                </a:solidFill>
                <a:latin typeface="Adobe Clean Light" pitchFamily="34" charset="0"/>
              </a:rPr>
              <a:t>en</a:t>
            </a:r>
            <a:r>
              <a:rPr lang="en-US" sz="3998" dirty="0">
                <a:solidFill>
                  <a:prstClr val="white"/>
                </a:solidFill>
                <a:latin typeface="Adobe Clean Light" pitchFamily="34" charset="0"/>
              </a:rPr>
              <a:t> </a:t>
            </a:r>
            <a:r>
              <a:rPr lang="en-US" sz="3998" dirty="0" err="1">
                <a:solidFill>
                  <a:prstClr val="white"/>
                </a:solidFill>
                <a:latin typeface="Adobe Clean Light" pitchFamily="34" charset="0"/>
              </a:rPr>
              <a:t>Tiempo</a:t>
            </a:r>
            <a:endParaRPr lang="en-US" sz="3998" dirty="0">
              <a:solidFill>
                <a:prstClr val="white"/>
              </a:solidFill>
              <a:latin typeface="Adobe Clean Light" pitchFamily="34" charset="0"/>
            </a:endParaRPr>
          </a:p>
        </p:txBody>
      </p:sp>
      <p:sp>
        <p:nvSpPr>
          <p:cNvPr id="29" name="Rectangle 28"/>
          <p:cNvSpPr/>
          <p:nvPr/>
        </p:nvSpPr>
        <p:spPr>
          <a:xfrm>
            <a:off x="436076" y="1834937"/>
            <a:ext cx="3549927" cy="1322749"/>
          </a:xfrm>
          <a:prstGeom prst="rect">
            <a:avLst/>
          </a:prstGeom>
        </p:spPr>
        <p:txBody>
          <a:bodyPr wrap="square">
            <a:spAutoFit/>
          </a:bodyPr>
          <a:lstStyle/>
          <a:p>
            <a:pPr marL="169649" indent="-169649" algn="ctr" defTabSz="913208">
              <a:buClr>
                <a:srgbClr val="00A4E4"/>
              </a:buClr>
              <a:buSzPct val="70000"/>
            </a:pPr>
            <a:r>
              <a:rPr lang="en-US" sz="7996">
                <a:solidFill>
                  <a:schemeClr val="accent2"/>
                </a:solidFill>
                <a:latin typeface="Adobe Clean Light" pitchFamily="34" charset="0"/>
              </a:rPr>
              <a:t>92%</a:t>
            </a:r>
            <a:endParaRPr lang="en-US" sz="5396">
              <a:solidFill>
                <a:schemeClr val="accent2"/>
              </a:solidFill>
              <a:latin typeface="Adobe Clean Light" pitchFamily="34" charset="0"/>
            </a:endParaRPr>
          </a:p>
        </p:txBody>
      </p:sp>
      <p:pic>
        <p:nvPicPr>
          <p:cNvPr id="30" name="Picture 2" descr="http://www.hdicon.com/wp-content/uploads/2011/11/Telefonica_2009.png"/>
          <p:cNvPicPr>
            <a:picLocks noChangeAspect="1" noChangeArrowheads="1"/>
          </p:cNvPicPr>
          <p:nvPr/>
        </p:nvPicPr>
        <p:blipFill rotWithShape="1">
          <a:blip r:embed="rId3">
            <a:extLst>
              <a:ext uri="{28A0092B-C50C-407E-A947-70E740481C1C}">
                <a14:useLocalDpi xmlns:a14="http://schemas.microsoft.com/office/drawing/2010/main" val="0"/>
              </a:ext>
            </a:extLst>
          </a:blip>
          <a:srcRect t="30188" b="33312"/>
          <a:stretch/>
        </p:blipFill>
        <p:spPr bwMode="auto">
          <a:xfrm>
            <a:off x="1034434" y="4872891"/>
            <a:ext cx="2353211" cy="858922"/>
          </a:xfrm>
          <a:prstGeom prst="rect">
            <a:avLst/>
          </a:prstGeom>
          <a:solidFill>
            <a:sysClr val="window" lastClr="FFFFFF"/>
          </a:solidFill>
        </p:spPr>
      </p:pic>
      <p:sp>
        <p:nvSpPr>
          <p:cNvPr id="23" name="Rectangle 22"/>
          <p:cNvSpPr/>
          <p:nvPr/>
        </p:nvSpPr>
        <p:spPr>
          <a:xfrm>
            <a:off x="8349120" y="3348993"/>
            <a:ext cx="3250792" cy="1107034"/>
          </a:xfrm>
          <a:prstGeom prst="rect">
            <a:avLst/>
          </a:prstGeom>
          <a:noFill/>
          <a:ln w="25400" cap="flat" cmpd="sng" algn="ctr">
            <a:noFill/>
            <a:prstDash val="solid"/>
          </a:ln>
          <a:effectLst/>
        </p:spPr>
        <p:txBody>
          <a:bodyPr wrap="square" lIns="0" tIns="0" rIns="0" bIns="0" rtlCol="0" anchor="t" anchorCtr="0">
            <a:spAutoFit/>
          </a:bodyPr>
          <a:lstStyle/>
          <a:p>
            <a:pPr algn="ctr" defTabSz="913208">
              <a:buClr>
                <a:srgbClr val="00A4E4"/>
              </a:buClr>
              <a:buSzPct val="70000"/>
              <a:defRPr/>
            </a:pPr>
            <a:r>
              <a:rPr lang="en-US" sz="2398" kern="0" dirty="0" err="1">
                <a:solidFill>
                  <a:prstClr val="white"/>
                </a:solidFill>
                <a:latin typeface="Adobe Clean Light" panose="020B0303020404020204" pitchFamily="34" charset="0"/>
              </a:rPr>
              <a:t>Hojas</a:t>
            </a:r>
            <a:r>
              <a:rPr lang="en-US" sz="2398" kern="0" dirty="0">
                <a:solidFill>
                  <a:prstClr val="white"/>
                </a:solidFill>
                <a:latin typeface="Adobe Clean Light" panose="020B0303020404020204" pitchFamily="34" charset="0"/>
              </a:rPr>
              <a:t> de </a:t>
            </a:r>
            <a:r>
              <a:rPr lang="en-US" sz="2398" kern="0" dirty="0" err="1">
                <a:solidFill>
                  <a:prstClr val="white"/>
                </a:solidFill>
                <a:latin typeface="Adobe Clean Light" panose="020B0303020404020204" pitchFamily="34" charset="0"/>
              </a:rPr>
              <a:t>Papelde</a:t>
            </a:r>
            <a:r>
              <a:rPr lang="en-US" sz="2398" kern="0" dirty="0">
                <a:solidFill>
                  <a:prstClr val="white"/>
                </a:solidFill>
                <a:latin typeface="Adobe Clean Light" panose="020B0303020404020204" pitchFamily="34" charset="0"/>
              </a:rPr>
              <a:t> un </a:t>
            </a:r>
            <a:r>
              <a:rPr lang="en-US" sz="2398" kern="0" dirty="0" err="1">
                <a:solidFill>
                  <a:prstClr val="white"/>
                </a:solidFill>
                <a:latin typeface="Adobe Clean Light" panose="020B0303020404020204" pitchFamily="34" charset="0"/>
              </a:rPr>
              <a:t>proceso</a:t>
            </a:r>
            <a:r>
              <a:rPr lang="en-US" sz="2398" kern="0" dirty="0">
                <a:solidFill>
                  <a:prstClr val="white"/>
                </a:solidFill>
                <a:latin typeface="Adobe Clean Light" panose="020B0303020404020204" pitchFamily="34" charset="0"/>
              </a:rPr>
              <a:t> con </a:t>
            </a:r>
            <a:r>
              <a:rPr lang="en-US" sz="2398" kern="0" dirty="0" err="1">
                <a:solidFill>
                  <a:prstClr val="white"/>
                </a:solidFill>
                <a:latin typeface="Adobe Clean Light" panose="020B0303020404020204" pitchFamily="34" charset="0"/>
              </a:rPr>
              <a:t>socios</a:t>
            </a:r>
            <a:r>
              <a:rPr lang="en-US" sz="2398" kern="0" dirty="0">
                <a:solidFill>
                  <a:prstClr val="white"/>
                </a:solidFill>
                <a:latin typeface="Adobe Clean Light" panose="020B0303020404020204" pitchFamily="34" charset="0"/>
              </a:rPr>
              <a:t> de </a:t>
            </a:r>
            <a:r>
              <a:rPr lang="en-US" sz="2398" kern="0" dirty="0" err="1">
                <a:solidFill>
                  <a:prstClr val="white"/>
                </a:solidFill>
                <a:latin typeface="Adobe Clean Light" panose="020B0303020404020204" pitchFamily="34" charset="0"/>
              </a:rPr>
              <a:t>recompensas</a:t>
            </a:r>
            <a:r>
              <a:rPr lang="en-US" sz="2398" kern="0" dirty="0">
                <a:solidFill>
                  <a:prstClr val="white"/>
                </a:solidFill>
                <a:latin typeface="Adobe Clean Light" panose="020B0303020404020204" pitchFamily="34" charset="0"/>
              </a:rPr>
              <a:t> </a:t>
            </a:r>
            <a:r>
              <a:rPr lang="en-US" sz="2398" kern="0" dirty="0" err="1">
                <a:solidFill>
                  <a:prstClr val="white"/>
                </a:solidFill>
                <a:latin typeface="Adobe Clean Light" panose="020B0303020404020204" pitchFamily="34" charset="0"/>
              </a:rPr>
              <a:t>por</a:t>
            </a:r>
            <a:r>
              <a:rPr lang="en-US" sz="2398" kern="0" dirty="0">
                <a:solidFill>
                  <a:prstClr val="white"/>
                </a:solidFill>
                <a:latin typeface="Adobe Clean Light" panose="020B0303020404020204" pitchFamily="34" charset="0"/>
              </a:rPr>
              <a:t> </a:t>
            </a:r>
            <a:r>
              <a:rPr lang="en-US" sz="2398" kern="0" dirty="0" err="1">
                <a:solidFill>
                  <a:prstClr val="white"/>
                </a:solidFill>
                <a:latin typeface="Adobe Clean Light" panose="020B0303020404020204" pitchFamily="34" charset="0"/>
              </a:rPr>
              <a:t>viajes</a:t>
            </a:r>
            <a:endParaRPr lang="en-US" sz="2398" kern="0" dirty="0">
              <a:solidFill>
                <a:prstClr val="white"/>
              </a:solidFill>
              <a:latin typeface="Adobe Clean Light" panose="020B0303020404020204" pitchFamily="34" charset="0"/>
            </a:endParaRPr>
          </a:p>
        </p:txBody>
      </p:sp>
      <p:sp>
        <p:nvSpPr>
          <p:cNvPr id="35" name="TextBox 34"/>
          <p:cNvSpPr txBox="1"/>
          <p:nvPr/>
        </p:nvSpPr>
        <p:spPr>
          <a:xfrm>
            <a:off x="8153119" y="1127894"/>
            <a:ext cx="3642797" cy="707518"/>
          </a:xfrm>
          <a:prstGeom prst="rect">
            <a:avLst/>
          </a:prstGeom>
          <a:noFill/>
        </p:spPr>
        <p:txBody>
          <a:bodyPr wrap="square" rtlCol="0">
            <a:spAutoFit/>
          </a:bodyPr>
          <a:lstStyle/>
          <a:p>
            <a:pPr algn="ctr" defTabSz="913852"/>
            <a:r>
              <a:rPr lang="en-US" sz="3998" dirty="0" err="1">
                <a:solidFill>
                  <a:prstClr val="white"/>
                </a:solidFill>
                <a:latin typeface="Adobe Clean Light" pitchFamily="34" charset="0"/>
              </a:rPr>
              <a:t>Eliminado</a:t>
            </a:r>
            <a:endParaRPr lang="en-US" sz="3998" dirty="0">
              <a:solidFill>
                <a:prstClr val="white"/>
              </a:solidFill>
              <a:latin typeface="Adobe Clean Light" pitchFamily="34" charset="0"/>
            </a:endParaRPr>
          </a:p>
        </p:txBody>
      </p:sp>
      <p:sp>
        <p:nvSpPr>
          <p:cNvPr id="36" name="Rectangle 35"/>
          <p:cNvSpPr/>
          <p:nvPr/>
        </p:nvSpPr>
        <p:spPr>
          <a:xfrm>
            <a:off x="8175237" y="1834937"/>
            <a:ext cx="3598558" cy="1322749"/>
          </a:xfrm>
          <a:prstGeom prst="rect">
            <a:avLst/>
          </a:prstGeom>
        </p:spPr>
        <p:txBody>
          <a:bodyPr wrap="square">
            <a:spAutoFit/>
          </a:bodyPr>
          <a:lstStyle/>
          <a:p>
            <a:pPr marL="169649" indent="-169649" algn="ctr" defTabSz="913208">
              <a:buClr>
                <a:srgbClr val="00A4E4"/>
              </a:buClr>
              <a:buSzPct val="70000"/>
            </a:pPr>
            <a:r>
              <a:rPr lang="en-US" sz="7996" dirty="0">
                <a:solidFill>
                  <a:schemeClr val="accent2"/>
                </a:solidFill>
                <a:latin typeface="Adobe Clean Light" pitchFamily="34" charset="0"/>
              </a:rPr>
              <a:t>1M</a:t>
            </a:r>
            <a:r>
              <a:rPr lang="en-US" sz="2399" dirty="0">
                <a:solidFill>
                  <a:schemeClr val="accent2"/>
                </a:solidFill>
                <a:latin typeface="Adobe Clean Light" pitchFamily="34" charset="0"/>
              </a:rPr>
              <a:t>/</a:t>
            </a:r>
            <a:r>
              <a:rPr lang="en-US" sz="2399" dirty="0" err="1">
                <a:solidFill>
                  <a:schemeClr val="accent2"/>
                </a:solidFill>
                <a:latin typeface="Adobe Clean Light" pitchFamily="34" charset="0"/>
              </a:rPr>
              <a:t>año</a:t>
            </a:r>
            <a:endParaRPr lang="en-US" sz="7996" dirty="0">
              <a:solidFill>
                <a:schemeClr val="accent2"/>
              </a:solidFill>
              <a:latin typeface="Adobe Clean Light" pitchFamily="34" charset="0"/>
            </a:endParaRPr>
          </a:p>
        </p:txBody>
      </p:sp>
      <p:grpSp>
        <p:nvGrpSpPr>
          <p:cNvPr id="3" name="Group 2"/>
          <p:cNvGrpSpPr/>
          <p:nvPr/>
        </p:nvGrpSpPr>
        <p:grpSpPr>
          <a:xfrm>
            <a:off x="9100266" y="4886609"/>
            <a:ext cx="1923867" cy="820153"/>
            <a:chOff x="9015046" y="4266755"/>
            <a:chExt cx="2059799" cy="878102"/>
          </a:xfrm>
        </p:grpSpPr>
        <p:sp>
          <p:nvSpPr>
            <p:cNvPr id="2" name="Rectangle 1"/>
            <p:cNvSpPr/>
            <p:nvPr/>
          </p:nvSpPr>
          <p:spPr>
            <a:xfrm>
              <a:off x="9015046" y="4266755"/>
              <a:ext cx="2059799" cy="878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37" name="Picture 36" descr="klm_roy_st_pms_1.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2026" y="4272482"/>
              <a:ext cx="1551656" cy="872375"/>
            </a:xfrm>
            <a:prstGeom prst="rect">
              <a:avLst/>
            </a:prstGeom>
            <a:solidFill>
              <a:schemeClr val="bg1"/>
            </a:solidFill>
          </p:spPr>
        </p:pic>
      </p:grpSp>
      <p:sp>
        <p:nvSpPr>
          <p:cNvPr id="38" name="Rectangle 37"/>
          <p:cNvSpPr/>
          <p:nvPr/>
        </p:nvSpPr>
        <p:spPr>
          <a:xfrm>
            <a:off x="4533441" y="3348993"/>
            <a:ext cx="3123844" cy="1845057"/>
          </a:xfrm>
          <a:prstGeom prst="rect">
            <a:avLst/>
          </a:prstGeom>
          <a:noFill/>
          <a:ln w="25400" cap="flat" cmpd="sng" algn="ctr">
            <a:noFill/>
            <a:prstDash val="solid"/>
          </a:ln>
          <a:effectLst/>
        </p:spPr>
        <p:txBody>
          <a:bodyPr wrap="square" lIns="0" tIns="0" rIns="0" bIns="0" rtlCol="0" anchor="t" anchorCtr="0">
            <a:spAutoFit/>
          </a:bodyPr>
          <a:lstStyle/>
          <a:p>
            <a:pPr algn="ctr" defTabSz="913208">
              <a:buClr>
                <a:srgbClr val="00A4E4"/>
              </a:buClr>
              <a:buSzPct val="70000"/>
              <a:defRPr/>
            </a:pPr>
            <a:r>
              <a:rPr lang="es-ES" sz="2398" kern="0" dirty="0">
                <a:solidFill>
                  <a:prstClr val="white"/>
                </a:solidFill>
                <a:latin typeface="Adobe Clean Light" panose="020B0303020404020204" pitchFamily="34" charset="0"/>
              </a:rPr>
              <a:t>Los contratos de alquiler de coches se terminaron en 4 días y 2 horas contra 23. 5 días</a:t>
            </a:r>
          </a:p>
        </p:txBody>
      </p:sp>
      <p:sp>
        <p:nvSpPr>
          <p:cNvPr id="39" name="TextBox 38"/>
          <p:cNvSpPr txBox="1"/>
          <p:nvPr/>
        </p:nvSpPr>
        <p:spPr>
          <a:xfrm>
            <a:off x="4249033" y="871862"/>
            <a:ext cx="3692660" cy="1322798"/>
          </a:xfrm>
          <a:prstGeom prst="rect">
            <a:avLst/>
          </a:prstGeom>
          <a:noFill/>
        </p:spPr>
        <p:txBody>
          <a:bodyPr wrap="square" rtlCol="0">
            <a:spAutoFit/>
          </a:bodyPr>
          <a:lstStyle/>
          <a:p>
            <a:pPr algn="ctr" defTabSz="913852"/>
            <a:r>
              <a:rPr lang="en-US" sz="3998" dirty="0">
                <a:solidFill>
                  <a:prstClr val="white"/>
                </a:solidFill>
                <a:latin typeface="Adobe Clean Light" pitchFamily="34" charset="0"/>
              </a:rPr>
              <a:t>Firma de </a:t>
            </a:r>
            <a:r>
              <a:rPr lang="en-US" sz="3998" dirty="0" err="1">
                <a:solidFill>
                  <a:prstClr val="white"/>
                </a:solidFill>
                <a:latin typeface="Adobe Clean Light" pitchFamily="34" charset="0"/>
              </a:rPr>
              <a:t>Contratos</a:t>
            </a:r>
            <a:endParaRPr lang="en-US" sz="3998" dirty="0">
              <a:solidFill>
                <a:prstClr val="white"/>
              </a:solidFill>
              <a:latin typeface="Adobe Clean Light" pitchFamily="34" charset="0"/>
            </a:endParaRPr>
          </a:p>
        </p:txBody>
      </p:sp>
      <p:pic>
        <p:nvPicPr>
          <p:cNvPr id="40" name="Picture 39" descr="LP_Logo_Black_Orange.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51332" y="4923113"/>
            <a:ext cx="2088062" cy="825070"/>
          </a:xfrm>
          <a:prstGeom prst="rect">
            <a:avLst/>
          </a:prstGeom>
          <a:solidFill>
            <a:sysClr val="window" lastClr="FFFFFF"/>
          </a:solidFill>
        </p:spPr>
      </p:pic>
      <p:sp>
        <p:nvSpPr>
          <p:cNvPr id="41" name="Rectangle 40"/>
          <p:cNvSpPr/>
          <p:nvPr/>
        </p:nvSpPr>
        <p:spPr>
          <a:xfrm>
            <a:off x="4296084" y="2072681"/>
            <a:ext cx="3598558" cy="1322798"/>
          </a:xfrm>
          <a:prstGeom prst="rect">
            <a:avLst/>
          </a:prstGeom>
        </p:spPr>
        <p:txBody>
          <a:bodyPr wrap="square">
            <a:spAutoFit/>
          </a:bodyPr>
          <a:lstStyle/>
          <a:p>
            <a:pPr marL="169649" indent="-169649" algn="ctr" defTabSz="913208">
              <a:buClr>
                <a:srgbClr val="00A4E4"/>
              </a:buClr>
              <a:buSzPct val="70000"/>
            </a:pPr>
            <a:r>
              <a:rPr lang="en-US" sz="7996" dirty="0">
                <a:solidFill>
                  <a:schemeClr val="accent2"/>
                </a:solidFill>
                <a:latin typeface="Adobe Clean Light" pitchFamily="34" charset="0"/>
              </a:rPr>
              <a:t>19 </a:t>
            </a:r>
            <a:r>
              <a:rPr lang="en-US" sz="7996" dirty="0" err="1">
                <a:solidFill>
                  <a:schemeClr val="accent2"/>
                </a:solidFill>
                <a:latin typeface="Adobe Clean Light" pitchFamily="34" charset="0"/>
              </a:rPr>
              <a:t>días</a:t>
            </a:r>
            <a:endParaRPr lang="en-US" sz="7996" dirty="0">
              <a:solidFill>
                <a:schemeClr val="accent2"/>
              </a:solidFill>
              <a:latin typeface="Adobe Clean Light" pitchFamily="34" charset="0"/>
            </a:endParaRPr>
          </a:p>
        </p:txBody>
      </p:sp>
    </p:spTree>
    <p:extLst>
      <p:ext uri="{BB962C8B-B14F-4D97-AF65-F5344CB8AC3E}">
        <p14:creationId xmlns:p14="http://schemas.microsoft.com/office/powerpoint/2010/main" val="222974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500" fill="hold"/>
                                        <p:tgtEl>
                                          <p:spTgt spid="39"/>
                                        </p:tgtEl>
                                        <p:attrNameLst>
                                          <p:attrName>ppt_x</p:attrName>
                                        </p:attrNameLst>
                                      </p:cBhvr>
                                      <p:tavLst>
                                        <p:tav tm="0">
                                          <p:val>
                                            <p:strVal val="#ppt_x"/>
                                          </p:val>
                                        </p:tav>
                                        <p:tav tm="100000">
                                          <p:val>
                                            <p:strVal val="#ppt_x"/>
                                          </p:val>
                                        </p:tav>
                                      </p:tavLst>
                                    </p:anim>
                                    <p:anim calcmode="lin" valueType="num">
                                      <p:cBhvr additive="base">
                                        <p:cTn id="42" dur="500" fill="hold"/>
                                        <p:tgtEl>
                                          <p:spTgt spid="3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500" fill="hold"/>
                                        <p:tgtEl>
                                          <p:spTgt spid="36"/>
                                        </p:tgtEl>
                                        <p:attrNameLst>
                                          <p:attrName>ppt_x</p:attrName>
                                        </p:attrNameLst>
                                      </p:cBhvr>
                                      <p:tavLst>
                                        <p:tav tm="0">
                                          <p:val>
                                            <p:strVal val="#ppt_x"/>
                                          </p:val>
                                        </p:tav>
                                        <p:tav tm="100000">
                                          <p:val>
                                            <p:strVal val="#ppt_x"/>
                                          </p:val>
                                        </p:tav>
                                      </p:tavLst>
                                    </p:anim>
                                    <p:anim calcmode="lin" valueType="num">
                                      <p:cBhvr additive="base">
                                        <p:cTn id="72" dur="500" fill="hold"/>
                                        <p:tgtEl>
                                          <p:spTgt spid="3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fill="hold"/>
                                        <p:tgtEl>
                                          <p:spTgt spid="34"/>
                                        </p:tgtEl>
                                        <p:attrNameLst>
                                          <p:attrName>ppt_x</p:attrName>
                                        </p:attrNameLst>
                                      </p:cBhvr>
                                      <p:tavLst>
                                        <p:tav tm="0">
                                          <p:val>
                                            <p:strVal val="#ppt_x"/>
                                          </p:val>
                                        </p:tav>
                                        <p:tav tm="100000">
                                          <p:val>
                                            <p:strVal val="#ppt_x"/>
                                          </p:val>
                                        </p:tav>
                                      </p:tavLst>
                                    </p:anim>
                                    <p:anim calcmode="lin" valueType="num">
                                      <p:cBhvr additive="base">
                                        <p:cTn id="8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3" grpId="0" animBg="1"/>
      <p:bldP spid="34" grpId="0" animBg="1"/>
      <p:bldP spid="8" grpId="0" animBg="1"/>
      <p:bldP spid="11" grpId="0" animBg="1"/>
      <p:bldP spid="27" grpId="0"/>
      <p:bldP spid="28" grpId="0"/>
      <p:bldP spid="29" grpId="0"/>
      <p:bldP spid="23" grpId="0"/>
      <p:bldP spid="35" grpId="0"/>
      <p:bldP spid="36" grpId="0"/>
      <p:bldP spid="38" grpId="0"/>
      <p:bldP spid="3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9045" t="34511" r="9045" b="21989"/>
          <a:stretch/>
        </p:blipFill>
        <p:spPr>
          <a:xfrm>
            <a:off x="1588" y="895"/>
            <a:ext cx="12188825" cy="3444013"/>
          </a:xfrm>
          <a:prstGeom prst="rect">
            <a:avLst/>
          </a:prstGeom>
        </p:spPr>
      </p:pic>
      <p:sp>
        <p:nvSpPr>
          <p:cNvPr id="10" name="Shape 49">
            <a:extLst>
              <a:ext uri="{FF2B5EF4-FFF2-40B4-BE49-F238E27FC236}">
                <a16:creationId xmlns:a16="http://schemas.microsoft.com/office/drawing/2014/main" id="{8F42C0CA-9DC7-6044-9A54-3D6F0BAF001E}"/>
              </a:ext>
            </a:extLst>
          </p:cNvPr>
          <p:cNvSpPr/>
          <p:nvPr/>
        </p:nvSpPr>
        <p:spPr>
          <a:xfrm rot="5400000" flipV="1">
            <a:off x="4373992" y="-4371511"/>
            <a:ext cx="3444014" cy="12188825"/>
          </a:xfrm>
          <a:prstGeom prst="rect">
            <a:avLst/>
          </a:prstGeom>
          <a:solidFill>
            <a:schemeClr val="tx1">
              <a:alpha val="54000"/>
            </a:schemeClr>
          </a:solidFill>
          <a:ln w="12700">
            <a:miter lim="400000"/>
          </a:ln>
        </p:spPr>
        <p:txBody>
          <a:bodyPr lIns="0" tIns="0" rIns="0" bIns="0" anchor="ctr"/>
          <a:lstStyle/>
          <a:p>
            <a:pPr defTabSz="456650">
              <a:defRPr/>
            </a:pPr>
            <a:endParaRPr sz="1799">
              <a:solidFill>
                <a:srgbClr val="000000"/>
              </a:solidFill>
              <a:latin typeface="Adobe Clean"/>
            </a:endParaRPr>
          </a:p>
        </p:txBody>
      </p:sp>
      <p:sp>
        <p:nvSpPr>
          <p:cNvPr id="46" name="Rectangle 45">
            <a:extLst>
              <a:ext uri="{FF2B5EF4-FFF2-40B4-BE49-F238E27FC236}">
                <a16:creationId xmlns:a16="http://schemas.microsoft.com/office/drawing/2014/main" id="{3DDA3C1E-F3F3-43D6-8068-00BB7A439E94}"/>
              </a:ext>
            </a:extLst>
          </p:cNvPr>
          <p:cNvSpPr/>
          <p:nvPr/>
        </p:nvSpPr>
        <p:spPr>
          <a:xfrm>
            <a:off x="1587" y="3429000"/>
            <a:ext cx="12188825" cy="34440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1799">
              <a:solidFill>
                <a:prstClr val="white"/>
              </a:solidFill>
              <a:latin typeface="Adobe Clean"/>
            </a:endParaRPr>
          </a:p>
        </p:txBody>
      </p:sp>
      <p:sp>
        <p:nvSpPr>
          <p:cNvPr id="3" name="Content Placeholder 2">
            <a:extLst>
              <a:ext uri="{FF2B5EF4-FFF2-40B4-BE49-F238E27FC236}">
                <a16:creationId xmlns:a16="http://schemas.microsoft.com/office/drawing/2014/main" id="{2B2A6440-28D1-4BFF-B3DB-77FE2F992B96}"/>
              </a:ext>
            </a:extLst>
          </p:cNvPr>
          <p:cNvSpPr>
            <a:spLocks noGrp="1"/>
          </p:cNvSpPr>
          <p:nvPr>
            <p:ph idx="1"/>
          </p:nvPr>
        </p:nvSpPr>
        <p:spPr>
          <a:xfrm>
            <a:off x="838199" y="1615496"/>
            <a:ext cx="10515600" cy="2269724"/>
          </a:xfrm>
        </p:spPr>
        <p:txBody>
          <a:bodyPr wrap="square">
            <a:spAutoFit/>
          </a:bodyPr>
          <a:lstStyle/>
          <a:p>
            <a:pPr marL="9522" indent="0" algn="ctr">
              <a:buNone/>
            </a:pPr>
            <a:r>
              <a:rPr lang="en-US" sz="3999" b="1" dirty="0">
                <a:solidFill>
                  <a:schemeClr val="bg1"/>
                </a:solidFill>
                <a:latin typeface="+mj-lt"/>
              </a:rPr>
              <a:t>Worldwide Digital Transformation Opportunity  </a:t>
            </a:r>
          </a:p>
          <a:p>
            <a:pPr marL="9522" indent="0" algn="ctr">
              <a:buNone/>
            </a:pPr>
            <a:r>
              <a:rPr lang="en-US" sz="5398" b="1" dirty="0">
                <a:solidFill>
                  <a:schemeClr val="accent2"/>
                </a:solidFill>
                <a:effectLst>
                  <a:outerShdw blurRad="38100" dist="38100" dir="2700000" algn="tl">
                    <a:srgbClr val="000000">
                      <a:alpha val="43137"/>
                    </a:srgbClr>
                  </a:outerShdw>
                </a:effectLst>
                <a:latin typeface="+mj-lt"/>
              </a:rPr>
              <a:t>$1.3T 2019</a:t>
            </a:r>
            <a:br>
              <a:rPr lang="en-US" sz="5398" b="1" dirty="0">
                <a:solidFill>
                  <a:schemeClr val="accent2"/>
                </a:solidFill>
                <a:effectLst>
                  <a:outerShdw blurRad="38100" dist="38100" dir="2700000" algn="tl">
                    <a:srgbClr val="000000">
                      <a:alpha val="43137"/>
                    </a:srgbClr>
                  </a:outerShdw>
                </a:effectLst>
                <a:latin typeface="+mj-lt"/>
              </a:rPr>
            </a:br>
            <a:r>
              <a:rPr lang="en-US" sz="5398" b="1" dirty="0">
                <a:solidFill>
                  <a:schemeClr val="accent2"/>
                </a:solidFill>
                <a:effectLst>
                  <a:outerShdw blurRad="38100" dist="38100" dir="2700000" algn="tl">
                    <a:srgbClr val="000000">
                      <a:alpha val="43137"/>
                    </a:srgbClr>
                  </a:outerShdw>
                </a:effectLst>
                <a:latin typeface="+mj-lt"/>
              </a:rPr>
              <a:t>$2T para 2022</a:t>
            </a:r>
            <a:endParaRPr lang="en-US" sz="1799" dirty="0">
              <a:solidFill>
                <a:schemeClr val="accent2"/>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CB3251BE-0D12-4656-BA56-637A43BB799D}"/>
              </a:ext>
            </a:extLst>
          </p:cNvPr>
          <p:cNvSpPr>
            <a:spLocks noGrp="1"/>
          </p:cNvSpPr>
          <p:nvPr>
            <p:ph type="sldNum" sz="quarter" idx="12"/>
          </p:nvPr>
        </p:nvSpPr>
        <p:spPr/>
        <p:txBody>
          <a:bodyPr/>
          <a:lstStyle/>
          <a:p>
            <a:pPr algn="ctr" defTabSz="914126">
              <a:defRPr/>
            </a:pPr>
            <a:fld id="{90156F56-D5AE-4C6F-B826-C69D1BC521BB}" type="slidenum">
              <a:rPr lang="en-US">
                <a:solidFill>
                  <a:prstClr val="white"/>
                </a:solidFill>
                <a:latin typeface="Adobe Clean"/>
              </a:rPr>
              <a:pPr algn="ctr" defTabSz="914126">
                <a:defRPr/>
              </a:pPr>
              <a:t>8</a:t>
            </a:fld>
            <a:endParaRPr lang="en-US">
              <a:solidFill>
                <a:prstClr val="white"/>
              </a:solidFill>
              <a:latin typeface="Adobe Clean"/>
            </a:endParaRPr>
          </a:p>
        </p:txBody>
      </p:sp>
      <p:sp>
        <p:nvSpPr>
          <p:cNvPr id="5" name="Rectangle 4">
            <a:extLst>
              <a:ext uri="{FF2B5EF4-FFF2-40B4-BE49-F238E27FC236}">
                <a16:creationId xmlns:a16="http://schemas.microsoft.com/office/drawing/2014/main" id="{F1045647-7A7D-48CC-A310-61B7786DCDA3}"/>
              </a:ext>
            </a:extLst>
          </p:cNvPr>
          <p:cNvSpPr/>
          <p:nvPr/>
        </p:nvSpPr>
        <p:spPr>
          <a:xfrm>
            <a:off x="189499" y="6574523"/>
            <a:ext cx="5210723" cy="246157"/>
          </a:xfrm>
          <a:prstGeom prst="rect">
            <a:avLst/>
          </a:prstGeom>
        </p:spPr>
        <p:txBody>
          <a:bodyPr wrap="square">
            <a:spAutoFit/>
          </a:bodyPr>
          <a:lstStyle/>
          <a:p>
            <a:pPr defTabSz="914126">
              <a:defRPr/>
            </a:pPr>
            <a:r>
              <a:rPr lang="en-US" sz="1000">
                <a:solidFill>
                  <a:prstClr val="white"/>
                </a:solidFill>
                <a:latin typeface="Adobe Clean"/>
              </a:rPr>
              <a:t>*1 Source: IDC's Worldwide Semiannual Digital Transformation Spending Guide, H22017</a:t>
            </a:r>
          </a:p>
        </p:txBody>
      </p:sp>
      <p:sp>
        <p:nvSpPr>
          <p:cNvPr id="12" name="Rectangle 11"/>
          <p:cNvSpPr/>
          <p:nvPr/>
        </p:nvSpPr>
        <p:spPr>
          <a:xfrm>
            <a:off x="3018983" y="5116909"/>
            <a:ext cx="1406154" cy="797398"/>
          </a:xfrm>
          <a:prstGeom prst="rect">
            <a:avLst/>
          </a:prstGeom>
        </p:spPr>
        <p:txBody>
          <a:bodyPr wrap="none">
            <a:spAutoFit/>
          </a:bodyPr>
          <a:lstStyle/>
          <a:p>
            <a:pPr marL="9522" algn="ctr" defTabSz="1087965">
              <a:spcBef>
                <a:spcPts val="714"/>
              </a:spcBef>
              <a:buClr>
                <a:prstClr val="white">
                  <a:lumMod val="50000"/>
                </a:prstClr>
              </a:buClr>
              <a:buSzPct val="70000"/>
              <a:defRPr/>
            </a:pPr>
            <a:r>
              <a:rPr lang="en-US" sz="1999" dirty="0" err="1">
                <a:solidFill>
                  <a:prstClr val="white"/>
                </a:solidFill>
                <a:latin typeface="Adobe Clean Light" pitchFamily="34" charset="0"/>
              </a:rPr>
              <a:t>Costos</a:t>
            </a:r>
            <a:r>
              <a:rPr lang="en-US" sz="1999" dirty="0">
                <a:solidFill>
                  <a:prstClr val="white"/>
                </a:solidFill>
                <a:latin typeface="Adobe Clean Light" pitchFamily="34" charset="0"/>
              </a:rPr>
              <a:t> </a:t>
            </a:r>
          </a:p>
          <a:p>
            <a:pPr marL="9522" algn="ctr" defTabSz="1087965">
              <a:spcBef>
                <a:spcPts val="714"/>
              </a:spcBef>
              <a:buClr>
                <a:prstClr val="white">
                  <a:lumMod val="50000"/>
                </a:prstClr>
              </a:buClr>
              <a:buSzPct val="70000"/>
              <a:defRPr/>
            </a:pPr>
            <a:r>
              <a:rPr lang="en-US" sz="1999" dirty="0" err="1">
                <a:solidFill>
                  <a:prstClr val="white"/>
                </a:solidFill>
                <a:latin typeface="Adobe Clean Light" pitchFamily="34" charset="0"/>
              </a:rPr>
              <a:t>Reducidos</a:t>
            </a:r>
            <a:endParaRPr lang="en-US" sz="1999" dirty="0">
              <a:solidFill>
                <a:prstClr val="white"/>
              </a:solidFill>
              <a:latin typeface="Adobe Clean Light" pitchFamily="34" charset="0"/>
            </a:endParaRPr>
          </a:p>
        </p:txBody>
      </p:sp>
      <p:sp>
        <p:nvSpPr>
          <p:cNvPr id="22" name="Rectangle 21"/>
          <p:cNvSpPr/>
          <p:nvPr/>
        </p:nvSpPr>
        <p:spPr>
          <a:xfrm>
            <a:off x="7043288" y="5132610"/>
            <a:ext cx="2355727" cy="1015278"/>
          </a:xfrm>
          <a:prstGeom prst="rect">
            <a:avLst/>
          </a:prstGeom>
        </p:spPr>
        <p:txBody>
          <a:bodyPr wrap="square">
            <a:spAutoFit/>
          </a:bodyPr>
          <a:lstStyle/>
          <a:p>
            <a:pPr marL="9522" algn="ctr" defTabSz="1087965">
              <a:spcBef>
                <a:spcPts val="714"/>
              </a:spcBef>
              <a:buClr>
                <a:prstClr val="white">
                  <a:lumMod val="50000"/>
                </a:prstClr>
              </a:buClr>
              <a:buSzPct val="70000"/>
              <a:defRPr/>
            </a:pPr>
            <a:r>
              <a:rPr lang="es-ES" sz="1999" dirty="0">
                <a:solidFill>
                  <a:prstClr val="white"/>
                </a:solidFill>
                <a:latin typeface="Adobe Clean Light" pitchFamily="34" charset="0"/>
              </a:rPr>
              <a:t>Perspectivas de los procesos en tiempo real</a:t>
            </a:r>
          </a:p>
        </p:txBody>
      </p:sp>
      <p:sp>
        <p:nvSpPr>
          <p:cNvPr id="25" name="Rectangle 24"/>
          <p:cNvSpPr/>
          <p:nvPr/>
        </p:nvSpPr>
        <p:spPr>
          <a:xfrm>
            <a:off x="9217373" y="5116911"/>
            <a:ext cx="2355727" cy="1015399"/>
          </a:xfrm>
          <a:prstGeom prst="rect">
            <a:avLst/>
          </a:prstGeom>
        </p:spPr>
        <p:txBody>
          <a:bodyPr wrap="square">
            <a:spAutoFit/>
          </a:bodyPr>
          <a:lstStyle/>
          <a:p>
            <a:pPr marL="9522" algn="ctr" defTabSz="1087965">
              <a:spcBef>
                <a:spcPts val="714"/>
              </a:spcBef>
              <a:buClr>
                <a:prstClr val="white">
                  <a:lumMod val="50000"/>
                </a:prstClr>
              </a:buClr>
              <a:buSzPct val="70000"/>
              <a:defRPr/>
            </a:pPr>
            <a:r>
              <a:rPr lang="es-ES" sz="1999" dirty="0">
                <a:solidFill>
                  <a:prstClr val="white"/>
                </a:solidFill>
                <a:latin typeface="Adobe Clean Light" pitchFamily="34" charset="0"/>
              </a:rPr>
              <a:t>Mejora de la experiencia del cliente</a:t>
            </a:r>
            <a:endParaRPr lang="en-US" sz="1999" dirty="0">
              <a:solidFill>
                <a:prstClr val="white"/>
              </a:solidFill>
              <a:latin typeface="Adobe Clean Light" pitchFamily="34" charset="0"/>
            </a:endParaRP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3070" y="4413379"/>
            <a:ext cx="649478" cy="649476"/>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5658" y="4491332"/>
            <a:ext cx="548998" cy="548998"/>
          </a:xfrm>
          <a:prstGeom prst="rect">
            <a:avLst/>
          </a:prstGeom>
        </p:spPr>
      </p:pic>
      <p:sp>
        <p:nvSpPr>
          <p:cNvPr id="31" name="Rectangle 30"/>
          <p:cNvSpPr/>
          <p:nvPr/>
        </p:nvSpPr>
        <p:spPr>
          <a:xfrm>
            <a:off x="458611" y="5148329"/>
            <a:ext cx="2355727" cy="707630"/>
          </a:xfrm>
          <a:prstGeom prst="rect">
            <a:avLst/>
          </a:prstGeom>
        </p:spPr>
        <p:txBody>
          <a:bodyPr wrap="square">
            <a:spAutoFit/>
          </a:bodyPr>
          <a:lstStyle/>
          <a:p>
            <a:pPr marL="9522" algn="ctr" defTabSz="1087965">
              <a:spcBef>
                <a:spcPts val="714"/>
              </a:spcBef>
              <a:buClr>
                <a:prstClr val="white">
                  <a:lumMod val="50000"/>
                </a:prstClr>
              </a:buClr>
              <a:buSzPct val="70000"/>
              <a:defRPr/>
            </a:pPr>
            <a:r>
              <a:rPr lang="en-US" sz="1999" dirty="0" err="1">
                <a:solidFill>
                  <a:prstClr val="white"/>
                </a:solidFill>
                <a:latin typeface="Adobe Clean Light" pitchFamily="34" charset="0"/>
              </a:rPr>
              <a:t>Eficiencia</a:t>
            </a:r>
            <a:r>
              <a:rPr lang="en-US" sz="1999" dirty="0">
                <a:solidFill>
                  <a:prstClr val="white"/>
                </a:solidFill>
                <a:latin typeface="Adobe Clean Light" pitchFamily="34" charset="0"/>
              </a:rPr>
              <a:t> </a:t>
            </a:r>
            <a:r>
              <a:rPr lang="en-US" sz="1999" dirty="0" err="1">
                <a:solidFill>
                  <a:prstClr val="white"/>
                </a:solidFill>
                <a:latin typeface="Adobe Clean Light" pitchFamily="34" charset="0"/>
              </a:rPr>
              <a:t>Operacional</a:t>
            </a:r>
            <a:endParaRPr lang="en-US" sz="1999" dirty="0">
              <a:solidFill>
                <a:prstClr val="white"/>
              </a:solidFill>
              <a:latin typeface="Adobe Clean Light" pitchFamily="34" charset="0"/>
            </a:endParaRPr>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8501" y="4474702"/>
            <a:ext cx="595946" cy="595946"/>
          </a:xfrm>
          <a:prstGeom prst="rect">
            <a:avLst/>
          </a:prstGeom>
        </p:spPr>
      </p:pic>
      <p:sp>
        <p:nvSpPr>
          <p:cNvPr id="6" name="TextBox 5">
            <a:extLst>
              <a:ext uri="{FF2B5EF4-FFF2-40B4-BE49-F238E27FC236}">
                <a16:creationId xmlns:a16="http://schemas.microsoft.com/office/drawing/2014/main" id="{316B64A4-E69A-4A11-8C7D-2EEC8FB524F9}"/>
              </a:ext>
            </a:extLst>
          </p:cNvPr>
          <p:cNvSpPr txBox="1"/>
          <p:nvPr/>
        </p:nvSpPr>
        <p:spPr>
          <a:xfrm>
            <a:off x="1587" y="3791165"/>
            <a:ext cx="12188827" cy="461545"/>
          </a:xfrm>
          <a:prstGeom prst="rect">
            <a:avLst/>
          </a:prstGeom>
          <a:solidFill>
            <a:schemeClr val="tx1"/>
          </a:solidFill>
        </p:spPr>
        <p:txBody>
          <a:bodyPr wrap="square" rtlCol="0" anchor="t">
            <a:spAutoFit/>
          </a:bodyPr>
          <a:lstStyle/>
          <a:p>
            <a:pPr marL="9522" algn="ctr" defTabSz="1087965">
              <a:spcBef>
                <a:spcPts val="714"/>
              </a:spcBef>
              <a:buClr>
                <a:prstClr val="white">
                  <a:lumMod val="50000"/>
                </a:prstClr>
              </a:buClr>
              <a:buSzPct val="70000"/>
              <a:defRPr/>
            </a:pPr>
            <a:r>
              <a:rPr lang="es-ES" sz="2399" dirty="0">
                <a:solidFill>
                  <a:schemeClr val="bg1"/>
                </a:solidFill>
                <a:latin typeface="Adobe Clean"/>
              </a:rPr>
              <a:t>Beneficios de la digitalización de procesos en papel como firmas y formularios </a:t>
            </a:r>
            <a:r>
              <a:rPr lang="en-US" sz="2399" dirty="0">
                <a:solidFill>
                  <a:schemeClr val="bg1"/>
                </a:solidFill>
                <a:latin typeface="Adobe Clean"/>
              </a:rPr>
              <a:t>:</a:t>
            </a:r>
          </a:p>
        </p:txBody>
      </p:sp>
      <p:pic>
        <p:nvPicPr>
          <p:cNvPr id="47" name="Picture 46">
            <a:extLst>
              <a:ext uri="{FF2B5EF4-FFF2-40B4-BE49-F238E27FC236}">
                <a16:creationId xmlns:a16="http://schemas.microsoft.com/office/drawing/2014/main" id="{319FCC9E-6F9A-E141-8B79-E8CA27B86D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5998" y="4474703"/>
            <a:ext cx="612969" cy="612969"/>
          </a:xfrm>
          <a:prstGeom prst="rect">
            <a:avLst/>
          </a:prstGeom>
        </p:spPr>
      </p:pic>
      <p:sp>
        <p:nvSpPr>
          <p:cNvPr id="29" name="Rectangle 28">
            <a:extLst>
              <a:ext uri="{FF2B5EF4-FFF2-40B4-BE49-F238E27FC236}">
                <a16:creationId xmlns:a16="http://schemas.microsoft.com/office/drawing/2014/main" id="{51C5C75E-0DD0-1E41-BDAD-0CF6BC89AE55}"/>
              </a:ext>
            </a:extLst>
          </p:cNvPr>
          <p:cNvSpPr/>
          <p:nvPr/>
        </p:nvSpPr>
        <p:spPr>
          <a:xfrm>
            <a:off x="5083742" y="5116909"/>
            <a:ext cx="1563248" cy="797398"/>
          </a:xfrm>
          <a:prstGeom prst="rect">
            <a:avLst/>
          </a:prstGeom>
        </p:spPr>
        <p:txBody>
          <a:bodyPr wrap="none">
            <a:spAutoFit/>
          </a:bodyPr>
          <a:lstStyle/>
          <a:p>
            <a:pPr marL="9522" algn="ctr" defTabSz="1087965">
              <a:spcBef>
                <a:spcPts val="714"/>
              </a:spcBef>
              <a:buClr>
                <a:prstClr val="white">
                  <a:lumMod val="50000"/>
                </a:prstClr>
              </a:buClr>
              <a:buSzPct val="70000"/>
              <a:defRPr/>
            </a:pPr>
            <a:r>
              <a:rPr lang="en-US" sz="1999" dirty="0" err="1">
                <a:solidFill>
                  <a:prstClr val="white"/>
                </a:solidFill>
                <a:latin typeface="Adobe Clean Light" pitchFamily="34" charset="0"/>
              </a:rPr>
              <a:t>Acelerar</a:t>
            </a:r>
            <a:r>
              <a:rPr lang="en-US" sz="1999" dirty="0">
                <a:solidFill>
                  <a:prstClr val="white"/>
                </a:solidFill>
                <a:latin typeface="Adobe Clean Light" pitchFamily="34" charset="0"/>
              </a:rPr>
              <a:t> </a:t>
            </a:r>
          </a:p>
          <a:p>
            <a:pPr marL="9522" algn="ctr" defTabSz="1087965">
              <a:spcBef>
                <a:spcPts val="714"/>
              </a:spcBef>
              <a:buClr>
                <a:prstClr val="white">
                  <a:lumMod val="50000"/>
                </a:prstClr>
              </a:buClr>
              <a:buSzPct val="70000"/>
              <a:defRPr/>
            </a:pPr>
            <a:r>
              <a:rPr lang="en-US" sz="1999" dirty="0">
                <a:solidFill>
                  <a:prstClr val="white"/>
                </a:solidFill>
                <a:latin typeface="Adobe Clean Light" pitchFamily="34" charset="0"/>
              </a:rPr>
              <a:t>los </a:t>
            </a:r>
            <a:r>
              <a:rPr lang="en-US" sz="1999" dirty="0" err="1">
                <a:solidFill>
                  <a:prstClr val="white"/>
                </a:solidFill>
                <a:latin typeface="Adobe Clean Light" pitchFamily="34" charset="0"/>
              </a:rPr>
              <a:t>ingresos</a:t>
            </a:r>
            <a:endParaRPr lang="en-US" sz="1999" dirty="0">
              <a:solidFill>
                <a:prstClr val="white"/>
              </a:solidFill>
              <a:latin typeface="Adobe Clean Light" pitchFamily="34" charset="0"/>
            </a:endParaRP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3059" y="4413379"/>
            <a:ext cx="649476" cy="649476"/>
          </a:xfrm>
          <a:prstGeom prst="rect">
            <a:avLst/>
          </a:prstGeom>
        </p:spPr>
      </p:pic>
    </p:spTree>
    <p:extLst>
      <p:ext uri="{BB962C8B-B14F-4D97-AF65-F5344CB8AC3E}">
        <p14:creationId xmlns:p14="http://schemas.microsoft.com/office/powerpoint/2010/main" val="664058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42771" y="1577979"/>
            <a:ext cx="9912779" cy="455509"/>
          </a:xfrm>
        </p:spPr>
        <p:txBody>
          <a:bodyPr/>
          <a:lstStyle/>
          <a:p>
            <a:r>
              <a:rPr lang="en-US" sz="3200" dirty="0" err="1"/>
              <a:t>Qué</a:t>
            </a:r>
            <a:r>
              <a:rPr lang="en-US" sz="3200" dirty="0"/>
              <a:t> </a:t>
            </a:r>
            <a:r>
              <a:rPr lang="en-US" sz="3200" dirty="0" err="1"/>
              <a:t>es</a:t>
            </a:r>
            <a:r>
              <a:rPr lang="en-US" sz="3200" dirty="0"/>
              <a:t> Adobe Sign?</a:t>
            </a:r>
          </a:p>
        </p:txBody>
      </p:sp>
    </p:spTree>
    <p:extLst>
      <p:ext uri="{BB962C8B-B14F-4D97-AF65-F5344CB8AC3E}">
        <p14:creationId xmlns:p14="http://schemas.microsoft.com/office/powerpoint/2010/main" val="3144582454"/>
      </p:ext>
    </p:extLst>
  </p:cSld>
  <p:clrMapOvr>
    <a:masterClrMapping/>
  </p:clrMapOvr>
</p:sld>
</file>

<file path=ppt/theme/theme1.xml><?xml version="1.0" encoding="utf-8"?>
<a:theme xmlns:a="http://schemas.openxmlformats.org/drawingml/2006/main" name="1_Adobe Master Widescreen 2017">
  <a:themeElements>
    <a:clrScheme name="Adobe 2009">
      <a:dk1>
        <a:srgbClr val="000000"/>
      </a:dk1>
      <a:lt1>
        <a:sysClr val="window" lastClr="FFFFFF"/>
      </a:lt1>
      <a:dk2>
        <a:srgbClr val="6B737B"/>
      </a:dk2>
      <a:lt2>
        <a:srgbClr val="DADDE0"/>
      </a:lt2>
      <a:accent1>
        <a:srgbClr val="C1D82F"/>
      </a:accent1>
      <a:accent2>
        <a:srgbClr val="00A4E4"/>
      </a:accent2>
      <a:accent3>
        <a:srgbClr val="8348B5"/>
      </a:accent3>
      <a:accent4>
        <a:srgbClr val="FBB034"/>
      </a:accent4>
      <a:accent5>
        <a:srgbClr val="FFDD00"/>
      </a:accent5>
      <a:accent6>
        <a:srgbClr val="FF0000"/>
      </a:accent6>
      <a:hlink>
        <a:srgbClr val="000000"/>
      </a:hlink>
      <a:folHlink>
        <a:srgbClr val="3F3F3F"/>
      </a:folHlink>
    </a:clrScheme>
    <a:fontScheme name="Adobe Clean 2009">
      <a:majorFont>
        <a:latin typeface="Adobe Clean"/>
        <a:ea typeface=""/>
        <a:cs typeface=""/>
      </a:majorFont>
      <a:minorFont>
        <a:latin typeface="Adobe Clean"/>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2" id="{895C8B4C-8C43-4A56-9419-3092598D007C}" vid="{3521D462-7256-4D08-8B89-35CBB9C20F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07D3A75609DD4093123FF9E54E7640" ma:contentTypeVersion="4" ma:contentTypeDescription="Create a new document." ma:contentTypeScope="" ma:versionID="dc3b875072d06d9ff78453f56cc266d3">
  <xsd:schema xmlns:xsd="http://www.w3.org/2001/XMLSchema" xmlns:xs="http://www.w3.org/2001/XMLSchema" xmlns:p="http://schemas.microsoft.com/office/2006/metadata/properties" xmlns:ns2="df2e0c70-a3dc-4e2b-bd2b-8987bc5566d9" xmlns:ns3="e094f6dc-c61a-4f5a-83e0-5dec7569b214" targetNamespace="http://schemas.microsoft.com/office/2006/metadata/properties" ma:root="true" ma:fieldsID="c00b130b023695feeb6f1a88cf6aa158" ns2:_="" ns3:_="">
    <xsd:import namespace="df2e0c70-a3dc-4e2b-bd2b-8987bc5566d9"/>
    <xsd:import namespace="e094f6dc-c61a-4f5a-83e0-5dec7569b2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e0c70-a3dc-4e2b-bd2b-8987bc5566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94f6dc-c61a-4f5a-83e0-5dec7569b21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094f6dc-c61a-4f5a-83e0-5dec7569b214">
      <UserInfo>
        <DisplayName>Julien Zanchi</DisplayName>
        <AccountId>16</AccountId>
        <AccountType/>
      </UserInfo>
    </SharedWithUsers>
  </documentManagement>
</p:properties>
</file>

<file path=customXml/itemProps1.xml><?xml version="1.0" encoding="utf-8"?>
<ds:datastoreItem xmlns:ds="http://schemas.openxmlformats.org/officeDocument/2006/customXml" ds:itemID="{9C869C47-3A2D-4CC8-8EC6-AEF7EB92863E}">
  <ds:schemaRefs>
    <ds:schemaRef ds:uri="http://schemas.microsoft.com/sharepoint/v3/contenttype/forms"/>
  </ds:schemaRefs>
</ds:datastoreItem>
</file>

<file path=customXml/itemProps2.xml><?xml version="1.0" encoding="utf-8"?>
<ds:datastoreItem xmlns:ds="http://schemas.openxmlformats.org/officeDocument/2006/customXml" ds:itemID="{03AE7405-9207-48D9-9259-FDE6BF25724C}">
  <ds:schemaRefs>
    <ds:schemaRef ds:uri="df2e0c70-a3dc-4e2b-bd2b-8987bc5566d9"/>
    <ds:schemaRef ds:uri="e094f6dc-c61a-4f5a-83e0-5dec7569b2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573477E-1B5B-4A2D-ACCC-C51D9192FF21}">
  <ds:schemaRefs>
    <ds:schemaRef ds:uri="df2e0c70-a3dc-4e2b-bd2b-8987bc5566d9"/>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e094f6dc-c61a-4f5a-83e0-5dec7569b21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1734</TotalTime>
  <Words>8114</Words>
  <Application>Microsoft Macintosh PowerPoint</Application>
  <PresentationFormat>Widescreen</PresentationFormat>
  <Paragraphs>1015</Paragraphs>
  <Slides>68</Slides>
  <Notes>54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68</vt:i4>
      </vt:variant>
    </vt:vector>
  </HeadingPairs>
  <TitlesOfParts>
    <vt:vector size="81" baseType="lpstr">
      <vt:lpstr>Adobe Clean</vt:lpstr>
      <vt:lpstr>Adobe Clean Black</vt:lpstr>
      <vt:lpstr>Adobe Clean Light</vt:lpstr>
      <vt:lpstr>Adobe Clean SemiLight</vt:lpstr>
      <vt:lpstr>AdobeClean-Light</vt:lpstr>
      <vt:lpstr>Arial</vt:lpstr>
      <vt:lpstr>Calibri</vt:lpstr>
      <vt:lpstr>Calibri Light</vt:lpstr>
      <vt:lpstr>Segoe UI</vt:lpstr>
      <vt:lpstr>Times New Roman</vt:lpstr>
      <vt:lpstr>Wingdings</vt:lpstr>
      <vt:lpstr>1_Adobe Master Widescreen 2017</vt:lpstr>
      <vt:lpstr>Office Theme</vt:lpstr>
      <vt:lpstr>Entrenamiento del Producto Adobe Sign</vt:lpstr>
      <vt:lpstr>Agenda para el Día</vt:lpstr>
      <vt:lpstr>Agenda</vt:lpstr>
      <vt:lpstr>Adobe Sign será vendido en VIP</vt:lpstr>
      <vt:lpstr>Se está ahogando en papel?</vt:lpstr>
      <vt:lpstr>Oportunidad oculta</vt:lpstr>
      <vt:lpstr>Con un poderoso retorno de la inversión</vt:lpstr>
      <vt:lpstr>PowerPoint Presentation</vt:lpstr>
      <vt:lpstr>Qué es Adobe Sign?</vt:lpstr>
      <vt:lpstr>PowerPoint Presentation</vt:lpstr>
      <vt:lpstr>Adobe Document Cloud Ayuda a las Organizaciones a Sobrevivir y Prosperar</vt:lpstr>
      <vt:lpstr>Aspectos Básicos del Producto</vt:lpstr>
      <vt:lpstr>PowerPoint Presentation</vt:lpstr>
      <vt:lpstr>Solicita firmas</vt:lpstr>
      <vt:lpstr>Gestiona usuarios y grupos</vt:lpstr>
      <vt:lpstr>Obtener una firma en persona usando la aplicación móvil de Sign</vt:lpstr>
      <vt:lpstr>Administrar y Rastrear</vt:lpstr>
      <vt:lpstr>Adobe Scan y firma en dispositivo móvil</vt:lpstr>
      <vt:lpstr>Microsoft Office 365 integración incluida</vt:lpstr>
      <vt:lpstr>Recoger múltiples firmas a granel</vt:lpstr>
      <vt:lpstr>Crear formatos web</vt:lpstr>
      <vt:lpstr>Recoger los pagos y las firmas</vt:lpstr>
      <vt:lpstr>Marcar la experiencia</vt:lpstr>
      <vt:lpstr>Biblioteca de documentos compartidos</vt:lpstr>
      <vt:lpstr>Innovación de la Experiencia - Diseño del Flujo de Trabajo Sólo para Empresas</vt:lpstr>
      <vt:lpstr>Integraciones pre-construidas (Solo Enterprise)</vt:lpstr>
      <vt:lpstr>Adobe Sign Soluciones Integradas</vt:lpstr>
      <vt:lpstr>Soluciones Integradas a Adobe Sign</vt:lpstr>
      <vt:lpstr>PowerPoint Presentation</vt:lpstr>
      <vt:lpstr>Cómo demuestran los socios la funcionalidad básica de Adobe Sign?</vt:lpstr>
      <vt:lpstr>Legalidad en Estados Unidos y en todo el mundo</vt:lpstr>
      <vt:lpstr>Legalidad</vt:lpstr>
      <vt:lpstr>Adobe Sign cumple con las leyes de firma electrónica de los Estados Unidos y del mundo</vt:lpstr>
      <vt:lpstr>Autenticación – Quién Firmó?</vt:lpstr>
      <vt:lpstr>Prueba de la Firma, </vt:lpstr>
      <vt:lpstr>Intención</vt:lpstr>
      <vt:lpstr>Adobe Sign suministra Auditabilidad</vt:lpstr>
      <vt:lpstr>Adobe Sign cumple con las leyes de firma electrónica de los Estados Unidos y del mundo</vt:lpstr>
      <vt:lpstr>Adobe Sign cumple con las leyes de firma electronica de México y global</vt:lpstr>
      <vt:lpstr>Adobe Sign cumple con las leyes de firma electronica de Estados Unidos y globales</vt:lpstr>
      <vt:lpstr>Adobe Sign cumple con las leyes de firma electronica de Estados Unidos y globales</vt:lpstr>
      <vt:lpstr>Adobe Sign cumple con las leyes de firma electronica de Peru y globales</vt:lpstr>
      <vt:lpstr>Adobe Sign cumple con las leyes de firma electronica de Brasil y globales</vt:lpstr>
      <vt:lpstr>Recursos para la Guía Mundial de firmas electrónicas</vt:lpstr>
      <vt:lpstr>Firmas Electrónicas vs. Firmas Digitales</vt:lpstr>
      <vt:lpstr>PowerPoint Presentation</vt:lpstr>
      <vt:lpstr>PowerPoint Presentation</vt:lpstr>
      <vt:lpstr>Puntos de Contacto Legales</vt:lpstr>
      <vt:lpstr>Comprensión de las opciones de autenticación</vt:lpstr>
      <vt:lpstr>Comprensión de las opciones de autenticación</vt:lpstr>
      <vt:lpstr>Firma electronica con autenticación de correo electrónico</vt:lpstr>
      <vt:lpstr>Firma electronica con autenticación de correo electrónico</vt:lpstr>
      <vt:lpstr>Firma electronica con autenticación de correo electrónico</vt:lpstr>
      <vt:lpstr>Firma electronica con autenticación de correo electrónico</vt:lpstr>
      <vt:lpstr>Comprensión de las opciones de autenticación</vt:lpstr>
      <vt:lpstr>E-signature with two-factor authentication</vt:lpstr>
      <vt:lpstr>Firma electronica con dos factores de autenticación</vt:lpstr>
      <vt:lpstr>Familia de Productos Sign</vt:lpstr>
      <vt:lpstr>Comparación de Ofertas de Sign</vt:lpstr>
      <vt:lpstr>Comparación de Ofertas de Sign</vt:lpstr>
      <vt:lpstr>Sign-VIP Precios – por Transacción/Consumible (Comercial, Educación y Gobierno)</vt:lpstr>
      <vt:lpstr>Precios Sign-VIP – por Licencia de Usuario Nombrado (Comercial, Gobierno, Educación)</vt:lpstr>
      <vt:lpstr>Despliegue</vt:lpstr>
      <vt:lpstr>Demo de la Admin Console</vt:lpstr>
      <vt:lpstr>Sign para Business o Enterprise</vt:lpstr>
      <vt:lpstr>Qué hay para el socio?</vt:lpstr>
      <vt:lpstr>Márgenes, incentivos APC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Hayes</dc:creator>
  <cp:lastModifiedBy>Lisa Niday</cp:lastModifiedBy>
  <cp:revision>87</cp:revision>
  <dcterms:created xsi:type="dcterms:W3CDTF">2019-05-29T19:35:40Z</dcterms:created>
  <dcterms:modified xsi:type="dcterms:W3CDTF">2020-02-14T22:56:15Z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0x0101000D07D3A75609DD4093123FF9E54E7640</vt:lpwstr>
  </property>
</Properties>
</file>